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86" r:id="rId2"/>
    <p:sldId id="385" r:id="rId3"/>
    <p:sldId id="281" r:id="rId4"/>
    <p:sldId id="408" r:id="rId5"/>
    <p:sldId id="420" r:id="rId6"/>
    <p:sldId id="421" r:id="rId7"/>
    <p:sldId id="422" r:id="rId8"/>
    <p:sldId id="423" r:id="rId9"/>
    <p:sldId id="424" r:id="rId10"/>
    <p:sldId id="400" r:id="rId11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adme" id="{D4E4108F-8D52-C24F-BD48-C5B3E3415B20}">
          <p14:sldIdLst/>
        </p14:section>
        <p14:section name="Presentation" id="{F50E7A29-14EC-A74C-8115-EFF96D771BD2}">
          <p14:sldIdLst>
            <p14:sldId id="386"/>
            <p14:sldId id="385"/>
            <p14:sldId id="281"/>
            <p14:sldId id="408"/>
            <p14:sldId id="420"/>
            <p14:sldId id="421"/>
            <p14:sldId id="422"/>
            <p14:sldId id="423"/>
            <p14:sldId id="424"/>
            <p14:sldId id="400"/>
          </p14:sldIdLst>
        </p14:section>
        <p14:section name="Icons, Devices" id="{2BB70305-F892-6C40-B512-C4829BF1FD4C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C4E07"/>
    <a:srgbClr val="FECEB5"/>
    <a:srgbClr val="FFD9BE"/>
    <a:srgbClr val="225A40"/>
    <a:srgbClr val="489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87" autoAdjust="0"/>
    <p:restoredTop sz="93257" autoAdjust="0"/>
  </p:normalViewPr>
  <p:slideViewPr>
    <p:cSldViewPr snapToGrid="0" snapToObjects="1" showGuides="1">
      <p:cViewPr>
        <p:scale>
          <a:sx n="108" d="100"/>
          <a:sy n="108" d="100"/>
        </p:scale>
        <p:origin x="-810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344847AB-3B75-FF4A-B0A2-6BEB5C2F7506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0DB9A84A-733A-0C47-AC2B-F0C70F83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9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(2/21/17 09:23) -----</a:t>
            </a:r>
          </a:p>
          <a:p>
            <a:r>
              <a:rPr lang="en-US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826B-D42A-9844-8E6E-DB15A56B18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1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0272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427355"/>
            <a:ext cx="3963476" cy="4289503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122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-386458" y="1260375"/>
            <a:ext cx="4397254" cy="4336451"/>
          </a:xfrm>
          <a:custGeom>
            <a:avLst/>
            <a:gdLst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0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2396248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1241 h 4336451"/>
              <a:gd name="connsiteX1" fmla="*/ 1958741 w 7680637"/>
              <a:gd name="connsiteY1" fmla="*/ 4395 h 4336451"/>
              <a:gd name="connsiteX2" fmla="*/ 2359375 w 7680637"/>
              <a:gd name="connsiteY2" fmla="*/ 113712 h 4336451"/>
              <a:gd name="connsiteX3" fmla="*/ 2789536 w 7680637"/>
              <a:gd name="connsiteY3" fmla="*/ 374021 h 4336451"/>
              <a:gd name="connsiteX4" fmla="*/ 3102571 w 7680637"/>
              <a:gd name="connsiteY4" fmla="*/ 643354 h 4336451"/>
              <a:gd name="connsiteX5" fmla="*/ 3332895 w 7680637"/>
              <a:gd name="connsiteY5" fmla="*/ 879443 h 4336451"/>
              <a:gd name="connsiteX6" fmla="*/ 3547486 w 7680637"/>
              <a:gd name="connsiteY6" fmla="*/ 1125263 h 4336451"/>
              <a:gd name="connsiteX7" fmla="*/ 3559541 w 7680637"/>
              <a:gd name="connsiteY7" fmla="*/ 1136814 h 4336451"/>
              <a:gd name="connsiteX8" fmla="*/ 3594844 w 7680637"/>
              <a:gd name="connsiteY8" fmla="*/ 1179839 h 4336451"/>
              <a:gd name="connsiteX9" fmla="*/ 3608488 w 7680637"/>
              <a:gd name="connsiteY9" fmla="*/ 1199610 h 4336451"/>
              <a:gd name="connsiteX10" fmla="*/ 3859378 w 7680637"/>
              <a:gd name="connsiteY10" fmla="*/ 1530521 h 4336451"/>
              <a:gd name="connsiteX11" fmla="*/ 4127150 w 7680637"/>
              <a:gd name="connsiteY11" fmla="*/ 1957420 h 4336451"/>
              <a:gd name="connsiteX12" fmla="*/ 4318633 w 7680637"/>
              <a:gd name="connsiteY12" fmla="*/ 2395038 h 4336451"/>
              <a:gd name="connsiteX13" fmla="*/ 4397027 w 7680637"/>
              <a:gd name="connsiteY13" fmla="*/ 2829633 h 4336451"/>
              <a:gd name="connsiteX14" fmla="*/ 4225697 w 7680637"/>
              <a:gd name="connsiteY14" fmla="*/ 3419902 h 4336451"/>
              <a:gd name="connsiteX15" fmla="*/ 4062935 w 7680637"/>
              <a:gd name="connsiteY15" fmla="*/ 3609295 h 4336451"/>
              <a:gd name="connsiteX16" fmla="*/ 4026361 w 7680637"/>
              <a:gd name="connsiteY16" fmla="*/ 3648304 h 4336451"/>
              <a:gd name="connsiteX17" fmla="*/ 3960411 w 7680637"/>
              <a:gd name="connsiteY17" fmla="*/ 3702417 h 4336451"/>
              <a:gd name="connsiteX18" fmla="*/ 3930096 w 7680637"/>
              <a:gd name="connsiteY18" fmla="*/ 3720145 h 4336451"/>
              <a:gd name="connsiteX19" fmla="*/ 3581683 w 7680637"/>
              <a:gd name="connsiteY19" fmla="*/ 3923972 h 4336451"/>
              <a:gd name="connsiteX20" fmla="*/ 3065181 w 7680637"/>
              <a:gd name="connsiteY20" fmla="*/ 4112732 h 4336451"/>
              <a:gd name="connsiteX21" fmla="*/ 2281419 w 7680637"/>
              <a:gd name="connsiteY21" fmla="*/ 4276486 h 4336451"/>
              <a:gd name="connsiteX22" fmla="*/ 1509106 w 7680637"/>
              <a:gd name="connsiteY22" fmla="*/ 4336355 h 4336451"/>
              <a:gd name="connsiteX23" fmla="*/ 987175 w 7680637"/>
              <a:gd name="connsiteY23" fmla="*/ 4286597 h 4336451"/>
              <a:gd name="connsiteX24" fmla="*/ 589146 w 7680637"/>
              <a:gd name="connsiteY24" fmla="*/ 4153435 h 4336451"/>
              <a:gd name="connsiteX25" fmla="*/ 309879 w 7680637"/>
              <a:gd name="connsiteY25" fmla="*/ 3953535 h 4336451"/>
              <a:gd name="connsiteX26" fmla="*/ 268865 w 7680637"/>
              <a:gd name="connsiteY26" fmla="*/ 3913607 h 4336451"/>
              <a:gd name="connsiteX27" fmla="*/ 226554 w 7680637"/>
              <a:gd name="connsiteY27" fmla="*/ 3862040 h 4336451"/>
              <a:gd name="connsiteX28" fmla="*/ 218482 w 7680637"/>
              <a:gd name="connsiteY28" fmla="*/ 3847486 h 4336451"/>
              <a:gd name="connsiteX29" fmla="*/ 164739 w 7680637"/>
              <a:gd name="connsiteY29" fmla="*/ 3765333 h 4336451"/>
              <a:gd name="connsiteX30" fmla="*/ 30218 w 7680637"/>
              <a:gd name="connsiteY30" fmla="*/ 3404051 h 4336451"/>
              <a:gd name="connsiteX31" fmla="*/ 6563 w 7680637"/>
              <a:gd name="connsiteY31" fmla="*/ 2907338 h 4336451"/>
              <a:gd name="connsiteX32" fmla="*/ 94549 w 7680637"/>
              <a:gd name="connsiteY32" fmla="*/ 2373545 h 4336451"/>
              <a:gd name="connsiteX33" fmla="*/ 517592 w 7680637"/>
              <a:gd name="connsiteY33" fmla="*/ 1199844 h 4336451"/>
              <a:gd name="connsiteX34" fmla="*/ 854449 w 7680637"/>
              <a:gd name="connsiteY34" fmla="*/ 622773 h 4336451"/>
              <a:gd name="connsiteX35" fmla="*/ 1142073 w 7680637"/>
              <a:gd name="connsiteY35" fmla="*/ 301812 h 4336451"/>
              <a:gd name="connsiteX36" fmla="*/ 1156923 w 7680637"/>
              <a:gd name="connsiteY36" fmla="*/ 285659 h 4336451"/>
              <a:gd name="connsiteX37" fmla="*/ 1219944 w 7680637"/>
              <a:gd name="connsiteY37" fmla="*/ 233949 h 4336451"/>
              <a:gd name="connsiteX38" fmla="*/ 1243132 w 7680637"/>
              <a:gd name="connsiteY38" fmla="*/ 219158 h 4336451"/>
              <a:gd name="connsiteX39" fmla="*/ 1408343 w 7680637"/>
              <a:gd name="connsiteY39" fmla="*/ 113509 h 4336451"/>
              <a:gd name="connsiteX40" fmla="*/ 1815121 w 7680637"/>
              <a:gd name="connsiteY40" fmla="*/ 1241 h 4336451"/>
              <a:gd name="connsiteX41" fmla="*/ 5284387 w 7680637"/>
              <a:gd name="connsiteY41" fmla="*/ 1821783 h 4336451"/>
              <a:gd name="connsiteX42" fmla="*/ 7680637 w 7680637"/>
              <a:gd name="connsiteY42" fmla="*/ 1821783 h 4336451"/>
              <a:gd name="connsiteX43" fmla="*/ 5284387 w 7680637"/>
              <a:gd name="connsiteY43" fmla="*/ 1821783 h 4336451"/>
              <a:gd name="connsiteX0" fmla="*/ 1815121 w 4397254"/>
              <a:gd name="connsiteY0" fmla="*/ 1241 h 4336451"/>
              <a:gd name="connsiteX1" fmla="*/ 1958741 w 4397254"/>
              <a:gd name="connsiteY1" fmla="*/ 4395 h 4336451"/>
              <a:gd name="connsiteX2" fmla="*/ 2359375 w 4397254"/>
              <a:gd name="connsiteY2" fmla="*/ 113712 h 4336451"/>
              <a:gd name="connsiteX3" fmla="*/ 2789536 w 4397254"/>
              <a:gd name="connsiteY3" fmla="*/ 374021 h 4336451"/>
              <a:gd name="connsiteX4" fmla="*/ 3102571 w 4397254"/>
              <a:gd name="connsiteY4" fmla="*/ 643354 h 4336451"/>
              <a:gd name="connsiteX5" fmla="*/ 3332895 w 4397254"/>
              <a:gd name="connsiteY5" fmla="*/ 879443 h 4336451"/>
              <a:gd name="connsiteX6" fmla="*/ 3547486 w 4397254"/>
              <a:gd name="connsiteY6" fmla="*/ 1125263 h 4336451"/>
              <a:gd name="connsiteX7" fmla="*/ 3559541 w 4397254"/>
              <a:gd name="connsiteY7" fmla="*/ 1136814 h 4336451"/>
              <a:gd name="connsiteX8" fmla="*/ 3594844 w 4397254"/>
              <a:gd name="connsiteY8" fmla="*/ 1179839 h 4336451"/>
              <a:gd name="connsiteX9" fmla="*/ 3608488 w 4397254"/>
              <a:gd name="connsiteY9" fmla="*/ 1199610 h 4336451"/>
              <a:gd name="connsiteX10" fmla="*/ 3859378 w 4397254"/>
              <a:gd name="connsiteY10" fmla="*/ 1530521 h 4336451"/>
              <a:gd name="connsiteX11" fmla="*/ 4127150 w 4397254"/>
              <a:gd name="connsiteY11" fmla="*/ 1957420 h 4336451"/>
              <a:gd name="connsiteX12" fmla="*/ 4318633 w 4397254"/>
              <a:gd name="connsiteY12" fmla="*/ 2395038 h 4336451"/>
              <a:gd name="connsiteX13" fmla="*/ 4397027 w 4397254"/>
              <a:gd name="connsiteY13" fmla="*/ 2829633 h 4336451"/>
              <a:gd name="connsiteX14" fmla="*/ 4225697 w 4397254"/>
              <a:gd name="connsiteY14" fmla="*/ 3419902 h 4336451"/>
              <a:gd name="connsiteX15" fmla="*/ 4062935 w 4397254"/>
              <a:gd name="connsiteY15" fmla="*/ 3609295 h 4336451"/>
              <a:gd name="connsiteX16" fmla="*/ 4026361 w 4397254"/>
              <a:gd name="connsiteY16" fmla="*/ 3648304 h 4336451"/>
              <a:gd name="connsiteX17" fmla="*/ 3960411 w 4397254"/>
              <a:gd name="connsiteY17" fmla="*/ 3702417 h 4336451"/>
              <a:gd name="connsiteX18" fmla="*/ 3930096 w 4397254"/>
              <a:gd name="connsiteY18" fmla="*/ 3720145 h 4336451"/>
              <a:gd name="connsiteX19" fmla="*/ 3581683 w 4397254"/>
              <a:gd name="connsiteY19" fmla="*/ 3923972 h 4336451"/>
              <a:gd name="connsiteX20" fmla="*/ 3065181 w 4397254"/>
              <a:gd name="connsiteY20" fmla="*/ 4112732 h 4336451"/>
              <a:gd name="connsiteX21" fmla="*/ 2281419 w 4397254"/>
              <a:gd name="connsiteY21" fmla="*/ 4276486 h 4336451"/>
              <a:gd name="connsiteX22" fmla="*/ 1509106 w 4397254"/>
              <a:gd name="connsiteY22" fmla="*/ 4336355 h 4336451"/>
              <a:gd name="connsiteX23" fmla="*/ 987175 w 4397254"/>
              <a:gd name="connsiteY23" fmla="*/ 4286597 h 4336451"/>
              <a:gd name="connsiteX24" fmla="*/ 589146 w 4397254"/>
              <a:gd name="connsiteY24" fmla="*/ 4153435 h 4336451"/>
              <a:gd name="connsiteX25" fmla="*/ 309879 w 4397254"/>
              <a:gd name="connsiteY25" fmla="*/ 3953535 h 4336451"/>
              <a:gd name="connsiteX26" fmla="*/ 268865 w 4397254"/>
              <a:gd name="connsiteY26" fmla="*/ 3913607 h 4336451"/>
              <a:gd name="connsiteX27" fmla="*/ 226554 w 4397254"/>
              <a:gd name="connsiteY27" fmla="*/ 3862040 h 4336451"/>
              <a:gd name="connsiteX28" fmla="*/ 218482 w 4397254"/>
              <a:gd name="connsiteY28" fmla="*/ 3847486 h 4336451"/>
              <a:gd name="connsiteX29" fmla="*/ 164739 w 4397254"/>
              <a:gd name="connsiteY29" fmla="*/ 3765333 h 4336451"/>
              <a:gd name="connsiteX30" fmla="*/ 30218 w 4397254"/>
              <a:gd name="connsiteY30" fmla="*/ 3404051 h 4336451"/>
              <a:gd name="connsiteX31" fmla="*/ 6563 w 4397254"/>
              <a:gd name="connsiteY31" fmla="*/ 2907338 h 4336451"/>
              <a:gd name="connsiteX32" fmla="*/ 94549 w 4397254"/>
              <a:gd name="connsiteY32" fmla="*/ 2373545 h 4336451"/>
              <a:gd name="connsiteX33" fmla="*/ 517592 w 4397254"/>
              <a:gd name="connsiteY33" fmla="*/ 1199844 h 4336451"/>
              <a:gd name="connsiteX34" fmla="*/ 854449 w 4397254"/>
              <a:gd name="connsiteY34" fmla="*/ 622773 h 4336451"/>
              <a:gd name="connsiteX35" fmla="*/ 1142073 w 4397254"/>
              <a:gd name="connsiteY35" fmla="*/ 301812 h 4336451"/>
              <a:gd name="connsiteX36" fmla="*/ 1156923 w 4397254"/>
              <a:gd name="connsiteY36" fmla="*/ 285659 h 4336451"/>
              <a:gd name="connsiteX37" fmla="*/ 1219944 w 4397254"/>
              <a:gd name="connsiteY37" fmla="*/ 233949 h 4336451"/>
              <a:gd name="connsiteX38" fmla="*/ 1243132 w 4397254"/>
              <a:gd name="connsiteY38" fmla="*/ 219158 h 4336451"/>
              <a:gd name="connsiteX39" fmla="*/ 1408343 w 4397254"/>
              <a:gd name="connsiteY39" fmla="*/ 113509 h 4336451"/>
              <a:gd name="connsiteX40" fmla="*/ 1815121 w 4397254"/>
              <a:gd name="connsiteY40" fmla="*/ 1241 h 43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7254" h="4336451">
                <a:moveTo>
                  <a:pt x="1815121" y="1241"/>
                </a:moveTo>
                <a:cubicBezTo>
                  <a:pt x="1862318" y="-1137"/>
                  <a:pt x="1910189" y="-102"/>
                  <a:pt x="1958741" y="4395"/>
                </a:cubicBezTo>
                <a:cubicBezTo>
                  <a:pt x="2098628" y="17457"/>
                  <a:pt x="2231379" y="57015"/>
                  <a:pt x="2359375" y="113712"/>
                </a:cubicBezTo>
                <a:cubicBezTo>
                  <a:pt x="2513869" y="182282"/>
                  <a:pt x="2655218" y="272222"/>
                  <a:pt x="2789536" y="374021"/>
                </a:cubicBezTo>
                <a:cubicBezTo>
                  <a:pt x="2899333" y="457559"/>
                  <a:pt x="3002950" y="548021"/>
                  <a:pt x="3102571" y="643354"/>
                </a:cubicBezTo>
                <a:cubicBezTo>
                  <a:pt x="3182202" y="719351"/>
                  <a:pt x="3259630" y="797689"/>
                  <a:pt x="3332895" y="879443"/>
                </a:cubicBezTo>
                <a:cubicBezTo>
                  <a:pt x="3405797" y="960434"/>
                  <a:pt x="3476103" y="1043291"/>
                  <a:pt x="3547486" y="1125263"/>
                </a:cubicBezTo>
                <a:cubicBezTo>
                  <a:pt x="3551145" y="1129408"/>
                  <a:pt x="3555574" y="1132922"/>
                  <a:pt x="3559541" y="1136814"/>
                </a:cubicBezTo>
                <a:lnTo>
                  <a:pt x="3594844" y="1179839"/>
                </a:lnTo>
                <a:cubicBezTo>
                  <a:pt x="3599444" y="1186387"/>
                  <a:pt x="3603581" y="1193315"/>
                  <a:pt x="3608488" y="1199610"/>
                </a:cubicBezTo>
                <a:cubicBezTo>
                  <a:pt x="3695148" y="1307428"/>
                  <a:pt x="3779473" y="1417425"/>
                  <a:pt x="3859378" y="1530521"/>
                </a:cubicBezTo>
                <a:cubicBezTo>
                  <a:pt x="3956253" y="1668069"/>
                  <a:pt x="4046908" y="1809665"/>
                  <a:pt x="4127150" y="1957420"/>
                </a:cubicBezTo>
                <a:cubicBezTo>
                  <a:pt x="4203278" y="2097963"/>
                  <a:pt x="4269448" y="2242711"/>
                  <a:pt x="4318633" y="2395038"/>
                </a:cubicBezTo>
                <a:cubicBezTo>
                  <a:pt x="4364176" y="2536327"/>
                  <a:pt x="4394000" y="2680458"/>
                  <a:pt x="4397027" y="2829633"/>
                </a:cubicBezTo>
                <a:cubicBezTo>
                  <a:pt x="4401223" y="3044022"/>
                  <a:pt x="4347375" y="3241718"/>
                  <a:pt x="4225697" y="3419902"/>
                </a:cubicBezTo>
                <a:cubicBezTo>
                  <a:pt x="4178523" y="3489045"/>
                  <a:pt x="4123864" y="3551893"/>
                  <a:pt x="4062935" y="3609295"/>
                </a:cubicBezTo>
                <a:cubicBezTo>
                  <a:pt x="4050000" y="3621498"/>
                  <a:pt x="4038518" y="3635153"/>
                  <a:pt x="4026361" y="3648304"/>
                </a:cubicBezTo>
                <a:lnTo>
                  <a:pt x="3960411" y="3702417"/>
                </a:lnTo>
                <a:cubicBezTo>
                  <a:pt x="3950306" y="3708327"/>
                  <a:pt x="3939576" y="3713159"/>
                  <a:pt x="3930096" y="3720145"/>
                </a:cubicBezTo>
                <a:cubicBezTo>
                  <a:pt x="3821235" y="3800204"/>
                  <a:pt x="3704076" y="3866689"/>
                  <a:pt x="3581683" y="3923972"/>
                </a:cubicBezTo>
                <a:cubicBezTo>
                  <a:pt x="3415114" y="4001885"/>
                  <a:pt x="3241981" y="4062685"/>
                  <a:pt x="3065181" y="4112732"/>
                </a:cubicBezTo>
                <a:cubicBezTo>
                  <a:pt x="2807878" y="4185956"/>
                  <a:pt x="2545972" y="4237546"/>
                  <a:pt x="2281419" y="4276486"/>
                </a:cubicBezTo>
                <a:cubicBezTo>
                  <a:pt x="2025295" y="4314067"/>
                  <a:pt x="1768171" y="4338178"/>
                  <a:pt x="1509106" y="4336355"/>
                </a:cubicBezTo>
                <a:cubicBezTo>
                  <a:pt x="1333688" y="4334979"/>
                  <a:pt x="1159288" y="4321650"/>
                  <a:pt x="987175" y="4286597"/>
                </a:cubicBezTo>
                <a:cubicBezTo>
                  <a:pt x="848988" y="4258642"/>
                  <a:pt x="715269" y="4216963"/>
                  <a:pt x="589146" y="4153435"/>
                </a:cubicBezTo>
                <a:cubicBezTo>
                  <a:pt x="485705" y="4101209"/>
                  <a:pt x="391685" y="4035954"/>
                  <a:pt x="309879" y="3953535"/>
                </a:cubicBezTo>
                <a:cubicBezTo>
                  <a:pt x="296422" y="3939962"/>
                  <a:pt x="282631" y="3926927"/>
                  <a:pt x="268865" y="3913607"/>
                </a:cubicBezTo>
                <a:lnTo>
                  <a:pt x="226554" y="3862040"/>
                </a:lnTo>
                <a:cubicBezTo>
                  <a:pt x="223819" y="3857134"/>
                  <a:pt x="221677" y="3852011"/>
                  <a:pt x="218482" y="3847486"/>
                </a:cubicBezTo>
                <a:cubicBezTo>
                  <a:pt x="200618" y="3820062"/>
                  <a:pt x="181393" y="3793486"/>
                  <a:pt x="164739" y="3765333"/>
                </a:cubicBezTo>
                <a:cubicBezTo>
                  <a:pt x="97787" y="3653256"/>
                  <a:pt x="55417" y="3531860"/>
                  <a:pt x="30218" y="3404051"/>
                </a:cubicBezTo>
                <a:cubicBezTo>
                  <a:pt x="-2189" y="3239807"/>
                  <a:pt x="-5794" y="3073902"/>
                  <a:pt x="6563" y="2907338"/>
                </a:cubicBezTo>
                <a:cubicBezTo>
                  <a:pt x="19827" y="2726795"/>
                  <a:pt x="51054" y="2548982"/>
                  <a:pt x="94549" y="2373545"/>
                </a:cubicBezTo>
                <a:cubicBezTo>
                  <a:pt x="194967" y="1967715"/>
                  <a:pt x="339184" y="1577558"/>
                  <a:pt x="517592" y="1199844"/>
                </a:cubicBezTo>
                <a:cubicBezTo>
                  <a:pt x="613094" y="997614"/>
                  <a:pt x="722388" y="803389"/>
                  <a:pt x="854449" y="622773"/>
                </a:cubicBezTo>
                <a:cubicBezTo>
                  <a:pt x="939492" y="506147"/>
                  <a:pt x="1031609" y="395627"/>
                  <a:pt x="1142073" y="301812"/>
                </a:cubicBezTo>
                <a:cubicBezTo>
                  <a:pt x="1147644" y="296975"/>
                  <a:pt x="1152023" y="291001"/>
                  <a:pt x="1156923" y="285659"/>
                </a:cubicBezTo>
                <a:lnTo>
                  <a:pt x="1219944" y="233949"/>
                </a:lnTo>
                <a:cubicBezTo>
                  <a:pt x="1227812" y="229081"/>
                  <a:pt x="1236043" y="224975"/>
                  <a:pt x="1243132" y="219158"/>
                </a:cubicBezTo>
                <a:cubicBezTo>
                  <a:pt x="1294110" y="177594"/>
                  <a:pt x="1350030" y="143622"/>
                  <a:pt x="1408343" y="113509"/>
                </a:cubicBezTo>
                <a:cubicBezTo>
                  <a:pt x="1538001" y="46229"/>
                  <a:pt x="1673529" y="8376"/>
                  <a:pt x="1815121" y="1241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1450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946292" y="0"/>
            <a:ext cx="324570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1177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703805" y="0"/>
            <a:ext cx="278439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8590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1790700" y="1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790700" y="4485504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0615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36103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8521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56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3536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6699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5114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418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107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46455" y="0"/>
            <a:ext cx="8999137" cy="4753614"/>
          </a:xfrm>
          <a:custGeom>
            <a:avLst/>
            <a:gdLst>
              <a:gd name="connsiteX0" fmla="*/ 160403 w 8999137"/>
              <a:gd name="connsiteY0" fmla="*/ 0 h 4753614"/>
              <a:gd name="connsiteX1" fmla="*/ 8778621 w 8999137"/>
              <a:gd name="connsiteY1" fmla="*/ 0 h 4753614"/>
              <a:gd name="connsiteX2" fmla="*/ 8830686 w 8999137"/>
              <a:gd name="connsiteY2" fmla="*/ 125692 h 4753614"/>
              <a:gd name="connsiteX3" fmla="*/ 8956500 w 8999137"/>
              <a:gd name="connsiteY3" fmla="*/ 566655 h 4753614"/>
              <a:gd name="connsiteX4" fmla="*/ 8817116 w 8999137"/>
              <a:gd name="connsiteY4" fmla="*/ 1831562 h 4753614"/>
              <a:gd name="connsiteX5" fmla="*/ 8552543 w 8999137"/>
              <a:gd name="connsiteY5" fmla="*/ 2275779 h 4753614"/>
              <a:gd name="connsiteX6" fmla="*/ 8491828 w 8999137"/>
              <a:gd name="connsiteY6" fmla="*/ 2368359 h 4753614"/>
              <a:gd name="connsiteX7" fmla="*/ 8376572 w 8999137"/>
              <a:gd name="connsiteY7" fmla="*/ 2502201 h 4753614"/>
              <a:gd name="connsiteX8" fmla="*/ 8321049 w 8999137"/>
              <a:gd name="connsiteY8" fmla="*/ 2549147 h 4753614"/>
              <a:gd name="connsiteX9" fmla="*/ 7682953 w 8999137"/>
              <a:gd name="connsiteY9" fmla="*/ 3088875 h 4753614"/>
              <a:gd name="connsiteX10" fmla="*/ 6696654 w 8999137"/>
              <a:gd name="connsiteY10" fmla="*/ 3657691 h 4753614"/>
              <a:gd name="connsiteX11" fmla="*/ 5156343 w 8999137"/>
              <a:gd name="connsiteY11" fmla="*/ 4270617 h 4753614"/>
              <a:gd name="connsiteX12" fmla="*/ 3602413 w 8999137"/>
              <a:gd name="connsiteY12" fmla="*/ 4667581 h 4753614"/>
              <a:gd name="connsiteX13" fmla="*/ 2520156 w 8999137"/>
              <a:gd name="connsiteY13" fmla="*/ 4751840 h 4753614"/>
              <a:gd name="connsiteX14" fmla="*/ 1660932 w 8999137"/>
              <a:gd name="connsiteY14" fmla="*/ 4621890 h 4753614"/>
              <a:gd name="connsiteX15" fmla="*/ 1020188 w 8999137"/>
              <a:gd name="connsiteY15" fmla="*/ 4313553 h 4753614"/>
              <a:gd name="connsiteX16" fmla="*/ 922325 w 8999137"/>
              <a:gd name="connsiteY16" fmla="*/ 4246711 h 4753614"/>
              <a:gd name="connsiteX17" fmla="*/ 817674 w 8999137"/>
              <a:gd name="connsiteY17" fmla="*/ 4156590 h 4753614"/>
              <a:gd name="connsiteX18" fmla="*/ 796031 w 8999137"/>
              <a:gd name="connsiteY18" fmla="*/ 4129779 h 4753614"/>
              <a:gd name="connsiteX19" fmla="*/ 657178 w 8999137"/>
              <a:gd name="connsiteY19" fmla="*/ 3981342 h 4753614"/>
              <a:gd name="connsiteX20" fmla="*/ 254230 w 8999137"/>
              <a:gd name="connsiteY20" fmla="*/ 3292333 h 4753614"/>
              <a:gd name="connsiteX21" fmla="*/ 29210 w 8999137"/>
              <a:gd name="connsiteY21" fmla="*/ 2287638 h 4753614"/>
              <a:gd name="connsiteX22" fmla="*/ 18702 w 8999137"/>
              <a:gd name="connsiteY22" fmla="*/ 1167583 h 4753614"/>
              <a:gd name="connsiteX23" fmla="*/ 81464 w 8999137"/>
              <a:gd name="connsiteY23" fmla="*/ 522993 h 475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99137" h="4753614">
                <a:moveTo>
                  <a:pt x="160403" y="0"/>
                </a:moveTo>
                <a:lnTo>
                  <a:pt x="8778621" y="0"/>
                </a:lnTo>
                <a:lnTo>
                  <a:pt x="8830686" y="125692"/>
                </a:lnTo>
                <a:cubicBezTo>
                  <a:pt x="8884022" y="268426"/>
                  <a:pt x="8926868" y="415063"/>
                  <a:pt x="8956500" y="566655"/>
                </a:cubicBezTo>
                <a:cubicBezTo>
                  <a:pt x="9041356" y="1002437"/>
                  <a:pt x="9001882" y="1424828"/>
                  <a:pt x="8817116" y="1831562"/>
                </a:cubicBezTo>
                <a:cubicBezTo>
                  <a:pt x="8745505" y="1989377"/>
                  <a:pt x="8656388" y="2137016"/>
                  <a:pt x="8552543" y="2275779"/>
                </a:cubicBezTo>
                <a:cubicBezTo>
                  <a:pt x="8530503" y="2305272"/>
                  <a:pt x="8511944" y="2337209"/>
                  <a:pt x="8491828" y="2368359"/>
                </a:cubicBezTo>
                <a:lnTo>
                  <a:pt x="8376572" y="2502201"/>
                </a:lnTo>
                <a:cubicBezTo>
                  <a:pt x="8358065" y="2517851"/>
                  <a:pt x="8337899" y="2531525"/>
                  <a:pt x="8321049" y="2549147"/>
                </a:cubicBezTo>
                <a:cubicBezTo>
                  <a:pt x="8127505" y="2751181"/>
                  <a:pt x="7912204" y="2928481"/>
                  <a:pt x="7682953" y="3088875"/>
                </a:cubicBezTo>
                <a:cubicBezTo>
                  <a:pt x="7370941" y="3307068"/>
                  <a:pt x="7039450" y="3492693"/>
                  <a:pt x="6696654" y="3657691"/>
                </a:cubicBezTo>
                <a:cubicBezTo>
                  <a:pt x="6197909" y="3898611"/>
                  <a:pt x="5682077" y="4097043"/>
                  <a:pt x="5156343" y="4270617"/>
                </a:cubicBezTo>
                <a:cubicBezTo>
                  <a:pt x="4647318" y="4438419"/>
                  <a:pt x="4131460" y="4579103"/>
                  <a:pt x="3602413" y="4667581"/>
                </a:cubicBezTo>
                <a:cubicBezTo>
                  <a:pt x="3244135" y="4727203"/>
                  <a:pt x="2883679" y="4762083"/>
                  <a:pt x="2520156" y="4751840"/>
                </a:cubicBezTo>
                <a:cubicBezTo>
                  <a:pt x="2228356" y="4744000"/>
                  <a:pt x="1940786" y="4706579"/>
                  <a:pt x="1660932" y="4621890"/>
                </a:cubicBezTo>
                <a:cubicBezTo>
                  <a:pt x="1431364" y="4552181"/>
                  <a:pt x="1216374" y="4452545"/>
                  <a:pt x="1020188" y="4313553"/>
                </a:cubicBezTo>
                <a:cubicBezTo>
                  <a:pt x="987911" y="4290659"/>
                  <a:pt x="955143" y="4268980"/>
                  <a:pt x="922325" y="4246711"/>
                </a:cubicBezTo>
                <a:lnTo>
                  <a:pt x="817674" y="4156590"/>
                </a:lnTo>
                <a:cubicBezTo>
                  <a:pt x="810350" y="4147558"/>
                  <a:pt x="804158" y="4137871"/>
                  <a:pt x="796031" y="4129779"/>
                </a:cubicBezTo>
                <a:cubicBezTo>
                  <a:pt x="749835" y="4080201"/>
                  <a:pt x="701165" y="4032838"/>
                  <a:pt x="657178" y="3981342"/>
                </a:cubicBezTo>
                <a:cubicBezTo>
                  <a:pt x="480734" y="3776574"/>
                  <a:pt x="351112" y="3544049"/>
                  <a:pt x="254230" y="3292333"/>
                </a:cubicBezTo>
                <a:cubicBezTo>
                  <a:pt x="129680" y="2968869"/>
                  <a:pt x="63284" y="2631766"/>
                  <a:pt x="29210" y="2287638"/>
                </a:cubicBezTo>
                <a:cubicBezTo>
                  <a:pt x="-7988" y="1914676"/>
                  <a:pt x="-7577" y="1540890"/>
                  <a:pt x="18702" y="1167583"/>
                </a:cubicBezTo>
                <a:cubicBezTo>
                  <a:pt x="33799" y="951712"/>
                  <a:pt x="54828" y="736866"/>
                  <a:pt x="81464" y="522993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4851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-1166474" y="-880532"/>
            <a:ext cx="14709214" cy="871757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419600" y="1614703"/>
            <a:ext cx="3352800" cy="362859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9361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889157" y="2122885"/>
            <a:ext cx="2413686" cy="261223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1397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246712" y="762000"/>
            <a:ext cx="3698684" cy="369868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1208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4150471" y="3677974"/>
            <a:ext cx="1664796" cy="166479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29533" y="2062480"/>
            <a:ext cx="2733042" cy="273304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819563" y="1546995"/>
            <a:ext cx="1531486" cy="153148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50253" y="2679727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3082385" y="2062480"/>
            <a:ext cx="1120114" cy="1120113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082385" y="602811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126801" y="4953054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206002" y="3263819"/>
            <a:ext cx="1557048" cy="155704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6327753" y="898626"/>
            <a:ext cx="1313316" cy="131331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1516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897929" y="685910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495501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321378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2782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2666997" y="-1397285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2492336" y="4643919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1166969" y="4330199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228614" y="659614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428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794983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707417" y="2446008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882548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625427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8707417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111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325281" y="-1"/>
            <a:ext cx="5195129" cy="4674887"/>
          </a:xfrm>
          <a:custGeom>
            <a:avLst/>
            <a:gdLst>
              <a:gd name="connsiteX0" fmla="*/ 1257458 w 5195129"/>
              <a:gd name="connsiteY0" fmla="*/ 0 h 4674887"/>
              <a:gd name="connsiteX1" fmla="*/ 4888355 w 5195129"/>
              <a:gd name="connsiteY1" fmla="*/ 0 h 4674887"/>
              <a:gd name="connsiteX2" fmla="*/ 4897797 w 5195129"/>
              <a:gd name="connsiteY2" fmla="*/ 10583 h 4674887"/>
              <a:gd name="connsiteX3" fmla="*/ 4991734 w 5195129"/>
              <a:gd name="connsiteY3" fmla="*/ 153016 h 4674887"/>
              <a:gd name="connsiteX4" fmla="*/ 5155578 w 5195129"/>
              <a:gd name="connsiteY4" fmla="*/ 618243 h 4674887"/>
              <a:gd name="connsiteX5" fmla="*/ 5191863 w 5195129"/>
              <a:gd name="connsiteY5" fmla="*/ 1214314 h 4674887"/>
              <a:gd name="connsiteX6" fmla="*/ 5140212 w 5195129"/>
              <a:gd name="connsiteY6" fmla="*/ 1702059 h 4674887"/>
              <a:gd name="connsiteX7" fmla="*/ 5065164 w 5195129"/>
              <a:gd name="connsiteY7" fmla="*/ 2086547 h 4674887"/>
              <a:gd name="connsiteX8" fmla="*/ 4969982 w 5195129"/>
              <a:gd name="connsiteY8" fmla="*/ 2462239 h 4674887"/>
              <a:gd name="connsiteX9" fmla="*/ 4966842 w 5195129"/>
              <a:gd name="connsiteY9" fmla="*/ 2481819 h 4674887"/>
              <a:gd name="connsiteX10" fmla="*/ 4948658 w 5195129"/>
              <a:gd name="connsiteY10" fmla="*/ 2545371 h 4674887"/>
              <a:gd name="connsiteX11" fmla="*/ 4938561 w 5195129"/>
              <a:gd name="connsiteY11" fmla="*/ 2572055 h 4674887"/>
              <a:gd name="connsiteX12" fmla="*/ 4784773 w 5195129"/>
              <a:gd name="connsiteY12" fmla="*/ 3040688 h 4674887"/>
              <a:gd name="connsiteX13" fmla="*/ 4548619 w 5195129"/>
              <a:gd name="connsiteY13" fmla="*/ 3590655 h 4674887"/>
              <a:gd name="connsiteX14" fmla="*/ 4250458 w 5195129"/>
              <a:gd name="connsiteY14" fmla="*/ 4073335 h 4674887"/>
              <a:gd name="connsiteX15" fmla="*/ 3878856 w 5195129"/>
              <a:gd name="connsiteY15" fmla="*/ 4443497 h 4674887"/>
              <a:gd name="connsiteX16" fmla="*/ 3186482 w 5195129"/>
              <a:gd name="connsiteY16" fmla="*/ 4674862 h 4674887"/>
              <a:gd name="connsiteX17" fmla="*/ 2891514 w 5195129"/>
              <a:gd name="connsiteY17" fmla="*/ 4643798 h 4674887"/>
              <a:gd name="connsiteX18" fmla="*/ 2828700 w 5195129"/>
              <a:gd name="connsiteY18" fmla="*/ 4634421 h 4674887"/>
              <a:gd name="connsiteX19" fmla="*/ 2731286 w 5195129"/>
              <a:gd name="connsiteY19" fmla="*/ 4606548 h 4674887"/>
              <a:gd name="connsiteX20" fmla="*/ 2693489 w 5195129"/>
              <a:gd name="connsiteY20" fmla="*/ 4588909 h 4674887"/>
              <a:gd name="connsiteX21" fmla="*/ 2259009 w 5195129"/>
              <a:gd name="connsiteY21" fmla="*/ 4386231 h 4674887"/>
              <a:gd name="connsiteX22" fmla="*/ 1725702 w 5195129"/>
              <a:gd name="connsiteY22" fmla="*/ 4009169 h 4674887"/>
              <a:gd name="connsiteX23" fmla="*/ 1036282 w 5195129"/>
              <a:gd name="connsiteY23" fmla="*/ 3354127 h 4674887"/>
              <a:gd name="connsiteX24" fmla="*/ 456082 w 5195129"/>
              <a:gd name="connsiteY24" fmla="*/ 2640093 h 4674887"/>
              <a:gd name="connsiteX25" fmla="*/ 152116 w 5195129"/>
              <a:gd name="connsiteY25" fmla="*/ 2096603 h 4674887"/>
              <a:gd name="connsiteX26" fmla="*/ 13326 w 5195129"/>
              <a:gd name="connsiteY26" fmla="*/ 1617813 h 4674887"/>
              <a:gd name="connsiteX27" fmla="*/ 19959 w 5195129"/>
              <a:gd name="connsiteY27" fmla="*/ 1209959 h 4674887"/>
              <a:gd name="connsiteX28" fmla="*/ 31259 w 5195129"/>
              <a:gd name="connsiteY28" fmla="*/ 1142921 h 4674887"/>
              <a:gd name="connsiteX29" fmla="*/ 53053 w 5195129"/>
              <a:gd name="connsiteY29" fmla="*/ 1066752 h 4674887"/>
              <a:gd name="connsiteX30" fmla="*/ 61817 w 5195129"/>
              <a:gd name="connsiteY30" fmla="*/ 1049035 h 4674887"/>
              <a:gd name="connsiteX31" fmla="*/ 105769 w 5195129"/>
              <a:gd name="connsiteY31" fmla="*/ 941036 h 4674887"/>
              <a:gd name="connsiteX32" fmla="*/ 367836 w 5195129"/>
              <a:gd name="connsiteY32" fmla="*/ 565570 h 4674887"/>
              <a:gd name="connsiteX33" fmla="*/ 837097 w 5195129"/>
              <a:gd name="connsiteY33" fmla="*/ 206920 h 4674887"/>
              <a:gd name="connsiteX34" fmla="*/ 1121761 w 5195129"/>
              <a:gd name="connsiteY34" fmla="*/ 57235 h 467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95129" h="4674887">
                <a:moveTo>
                  <a:pt x="1257458" y="0"/>
                </a:moveTo>
                <a:lnTo>
                  <a:pt x="4888355" y="0"/>
                </a:lnTo>
                <a:lnTo>
                  <a:pt x="4897797" y="10583"/>
                </a:lnTo>
                <a:cubicBezTo>
                  <a:pt x="4932002" y="55083"/>
                  <a:pt x="4963329" y="102548"/>
                  <a:pt x="4991734" y="153016"/>
                </a:cubicBezTo>
                <a:cubicBezTo>
                  <a:pt x="5073471" y="298496"/>
                  <a:pt x="5124502" y="454903"/>
                  <a:pt x="5155578" y="618243"/>
                </a:cubicBezTo>
                <a:cubicBezTo>
                  <a:pt x="5192956" y="815490"/>
                  <a:pt x="5200577" y="1014331"/>
                  <a:pt x="5191863" y="1214314"/>
                </a:cubicBezTo>
                <a:cubicBezTo>
                  <a:pt x="5184425" y="1378006"/>
                  <a:pt x="5166047" y="1540340"/>
                  <a:pt x="5140212" y="1702059"/>
                </a:cubicBezTo>
                <a:cubicBezTo>
                  <a:pt x="5119763" y="1831189"/>
                  <a:pt x="5095537" y="1959748"/>
                  <a:pt x="5065164" y="2086547"/>
                </a:cubicBezTo>
                <a:cubicBezTo>
                  <a:pt x="5035290" y="2212477"/>
                  <a:pt x="5001840" y="2337131"/>
                  <a:pt x="4969982" y="2462239"/>
                </a:cubicBezTo>
                <a:cubicBezTo>
                  <a:pt x="4968404" y="2468613"/>
                  <a:pt x="4967964" y="2475314"/>
                  <a:pt x="4966842" y="2481819"/>
                </a:cubicBezTo>
                <a:lnTo>
                  <a:pt x="4948658" y="2545371"/>
                </a:lnTo>
                <a:cubicBezTo>
                  <a:pt x="4945367" y="2554287"/>
                  <a:pt x="4941394" y="2563009"/>
                  <a:pt x="4938561" y="2572055"/>
                </a:cubicBezTo>
                <a:cubicBezTo>
                  <a:pt x="4891773" y="2729547"/>
                  <a:pt x="4841279" y="2886230"/>
                  <a:pt x="4784773" y="3040688"/>
                </a:cubicBezTo>
                <a:cubicBezTo>
                  <a:pt x="4715843" y="3228242"/>
                  <a:pt x="4638756" y="3412454"/>
                  <a:pt x="4548619" y="3590655"/>
                </a:cubicBezTo>
                <a:cubicBezTo>
                  <a:pt x="4462746" y="3759964"/>
                  <a:pt x="4366041" y="3922386"/>
                  <a:pt x="4250458" y="4073335"/>
                </a:cubicBezTo>
                <a:cubicBezTo>
                  <a:pt x="4143196" y="4213270"/>
                  <a:pt x="4022542" y="4339769"/>
                  <a:pt x="3878856" y="4443497"/>
                </a:cubicBezTo>
                <a:cubicBezTo>
                  <a:pt x="3672253" y="4592420"/>
                  <a:pt x="3442748" y="4673364"/>
                  <a:pt x="3186482" y="4674862"/>
                </a:cubicBezTo>
                <a:cubicBezTo>
                  <a:pt x="3087070" y="4675486"/>
                  <a:pt x="2988750" y="4664545"/>
                  <a:pt x="2891514" y="4643798"/>
                </a:cubicBezTo>
                <a:cubicBezTo>
                  <a:pt x="2870856" y="4639405"/>
                  <a:pt x="2849760" y="4637412"/>
                  <a:pt x="2828700" y="4634421"/>
                </a:cubicBezTo>
                <a:lnTo>
                  <a:pt x="2731286" y="4606548"/>
                </a:lnTo>
                <a:cubicBezTo>
                  <a:pt x="2718686" y="4600669"/>
                  <a:pt x="2706718" y="4593450"/>
                  <a:pt x="2693489" y="4588909"/>
                </a:cubicBezTo>
                <a:cubicBezTo>
                  <a:pt x="2541742" y="4536644"/>
                  <a:pt x="2397648" y="4467102"/>
                  <a:pt x="2259009" y="4386231"/>
                </a:cubicBezTo>
                <a:cubicBezTo>
                  <a:pt x="2070375" y="4276141"/>
                  <a:pt x="1894025" y="4148078"/>
                  <a:pt x="1725702" y="4009169"/>
                </a:cubicBezTo>
                <a:cubicBezTo>
                  <a:pt x="1480355" y="3807273"/>
                  <a:pt x="1253033" y="3586266"/>
                  <a:pt x="1036282" y="3354127"/>
                </a:cubicBezTo>
                <a:cubicBezTo>
                  <a:pt x="826552" y="3129305"/>
                  <a:pt x="629305" y="2894407"/>
                  <a:pt x="456082" y="2640093"/>
                </a:cubicBezTo>
                <a:cubicBezTo>
                  <a:pt x="338927" y="2467797"/>
                  <a:pt x="234138" y="2288421"/>
                  <a:pt x="152116" y="2096603"/>
                </a:cubicBezTo>
                <a:cubicBezTo>
                  <a:pt x="86077" y="1942724"/>
                  <a:pt x="36464" y="1783939"/>
                  <a:pt x="13326" y="1617813"/>
                </a:cubicBezTo>
                <a:cubicBezTo>
                  <a:pt x="-5531" y="1481481"/>
                  <a:pt x="-5295" y="1345552"/>
                  <a:pt x="19959" y="1209959"/>
                </a:cubicBezTo>
                <a:cubicBezTo>
                  <a:pt x="24128" y="1187644"/>
                  <a:pt x="27546" y="1165366"/>
                  <a:pt x="31259" y="1142921"/>
                </a:cubicBezTo>
                <a:lnTo>
                  <a:pt x="53053" y="1066752"/>
                </a:lnTo>
                <a:cubicBezTo>
                  <a:pt x="55998" y="1060766"/>
                  <a:pt x="59555" y="1055213"/>
                  <a:pt x="61817" y="1049035"/>
                </a:cubicBezTo>
                <a:cubicBezTo>
                  <a:pt x="76541" y="1013058"/>
                  <a:pt x="89516" y="976325"/>
                  <a:pt x="105769" y="941036"/>
                </a:cubicBezTo>
                <a:cubicBezTo>
                  <a:pt x="170030" y="799921"/>
                  <a:pt x="260001" y="676524"/>
                  <a:pt x="367836" y="565570"/>
                </a:cubicBezTo>
                <a:cubicBezTo>
                  <a:pt x="506395" y="422961"/>
                  <a:pt x="666033" y="307366"/>
                  <a:pt x="837097" y="206920"/>
                </a:cubicBezTo>
                <a:cubicBezTo>
                  <a:pt x="929764" y="152419"/>
                  <a:pt x="1024798" y="102766"/>
                  <a:pt x="1121761" y="57235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9781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2562590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335603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8108616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911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5295441" y="1373274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755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474029" y="1151096"/>
            <a:ext cx="3243942" cy="351078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674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1" y="0"/>
            <a:ext cx="551111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10555" y="2562589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7624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1219148"/>
            <a:ext cx="4305300" cy="4419704"/>
          </a:xfrm>
          <a:custGeom>
            <a:avLst/>
            <a:gdLst>
              <a:gd name="connsiteX0" fmla="*/ 0 w 8116779"/>
              <a:gd name="connsiteY0" fmla="*/ 1301629 h 4419704"/>
              <a:gd name="connsiteX1" fmla="*/ 1864712 w 8116779"/>
              <a:gd name="connsiteY1" fmla="*/ 1301629 h 4419704"/>
              <a:gd name="connsiteX2" fmla="*/ 1864712 w 8116779"/>
              <a:gd name="connsiteY2" fmla="*/ 3118073 h 4419704"/>
              <a:gd name="connsiteX3" fmla="*/ 0 w 8116779"/>
              <a:gd name="connsiteY3" fmla="*/ 3118073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1301629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0 w 8116779"/>
              <a:gd name="connsiteY3" fmla="*/ 1301629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3118073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6799278 w 8116779"/>
              <a:gd name="connsiteY3" fmla="*/ 0 h 4419704"/>
              <a:gd name="connsiteX4" fmla="*/ 6880799 w 8116779"/>
              <a:gd name="connsiteY4" fmla="*/ 0 h 4419704"/>
              <a:gd name="connsiteX5" fmla="*/ 6908107 w 8116779"/>
              <a:gd name="connsiteY5" fmla="*/ 3274 h 4419704"/>
              <a:gd name="connsiteX6" fmla="*/ 7102842 w 8116779"/>
              <a:gd name="connsiteY6" fmla="*/ 26396 h 4419704"/>
              <a:gd name="connsiteX7" fmla="*/ 7597553 w 8116779"/>
              <a:gd name="connsiteY7" fmla="*/ 291168 h 4419704"/>
              <a:gd name="connsiteX8" fmla="*/ 7837931 w 8116779"/>
              <a:gd name="connsiteY8" fmla="*/ 629807 h 4419704"/>
              <a:gd name="connsiteX9" fmla="*/ 8005359 w 8116779"/>
              <a:gd name="connsiteY9" fmla="*/ 1103903 h 4419704"/>
              <a:gd name="connsiteX10" fmla="*/ 8076516 w 8116779"/>
              <a:gd name="connsiteY10" fmla="*/ 1510680 h 4419704"/>
              <a:gd name="connsiteX11" fmla="*/ 8104819 w 8116779"/>
              <a:gd name="connsiteY11" fmla="*/ 1839293 h 4419704"/>
              <a:gd name="connsiteX12" fmla="*/ 8114786 w 8116779"/>
              <a:gd name="connsiteY12" fmla="*/ 2165449 h 4419704"/>
              <a:gd name="connsiteX13" fmla="*/ 8116779 w 8116779"/>
              <a:gd name="connsiteY13" fmla="*/ 2182025 h 4419704"/>
              <a:gd name="connsiteX14" fmla="*/ 8116779 w 8116779"/>
              <a:gd name="connsiteY14" fmla="*/ 2237680 h 4419704"/>
              <a:gd name="connsiteX15" fmla="*/ 8114786 w 8116779"/>
              <a:gd name="connsiteY15" fmla="*/ 2261619 h 4419704"/>
              <a:gd name="connsiteX16" fmla="*/ 8098840 w 8116779"/>
              <a:gd name="connsiteY16" fmla="*/ 2676581 h 4419704"/>
              <a:gd name="connsiteX17" fmla="*/ 8035059 w 8116779"/>
              <a:gd name="connsiteY17" fmla="*/ 3176458 h 4419704"/>
              <a:gd name="connsiteX18" fmla="*/ 7905501 w 8116779"/>
              <a:gd name="connsiteY18" fmla="*/ 3636229 h 4419704"/>
              <a:gd name="connsiteX19" fmla="*/ 7690435 w 8116779"/>
              <a:gd name="connsiteY19" fmla="*/ 4021930 h 4419704"/>
              <a:gd name="connsiteX20" fmla="*/ 7183567 w 8116779"/>
              <a:gd name="connsiteY20" fmla="*/ 4369574 h 4419704"/>
              <a:gd name="connsiteX21" fmla="*/ 6937605 w 8116779"/>
              <a:gd name="connsiteY21" fmla="*/ 4412746 h 4419704"/>
              <a:gd name="connsiteX22" fmla="*/ 6884587 w 8116779"/>
              <a:gd name="connsiteY22" fmla="*/ 4419704 h 4419704"/>
              <a:gd name="connsiteX23" fmla="*/ 6799278 w 8116779"/>
              <a:gd name="connsiteY23" fmla="*/ 4419704 h 4419704"/>
              <a:gd name="connsiteX24" fmla="*/ 6764597 w 8116779"/>
              <a:gd name="connsiteY24" fmla="*/ 4414180 h 4419704"/>
              <a:gd name="connsiteX25" fmla="*/ 6365957 w 8116779"/>
              <a:gd name="connsiteY25" fmla="*/ 4350749 h 4419704"/>
              <a:gd name="connsiteX26" fmla="*/ 5846930 w 8116779"/>
              <a:gd name="connsiteY26" fmla="*/ 4169049 h 4419704"/>
              <a:gd name="connsiteX27" fmla="*/ 5137152 w 8116779"/>
              <a:gd name="connsiteY27" fmla="*/ 3798490 h 4419704"/>
              <a:gd name="connsiteX28" fmla="*/ 4502121 w 8116779"/>
              <a:gd name="connsiteY28" fmla="*/ 3354883 h 4419704"/>
              <a:gd name="connsiteX29" fmla="*/ 4130192 w 8116779"/>
              <a:gd name="connsiteY29" fmla="*/ 2985347 h 4419704"/>
              <a:gd name="connsiteX30" fmla="*/ 3906953 w 8116779"/>
              <a:gd name="connsiteY30" fmla="*/ 2629927 h 4419704"/>
              <a:gd name="connsiteX31" fmla="*/ 3817859 w 8116779"/>
              <a:gd name="connsiteY31" fmla="*/ 2298246 h 4419704"/>
              <a:gd name="connsiteX32" fmla="*/ 3811479 w 8116779"/>
              <a:gd name="connsiteY32" fmla="*/ 2241363 h 4419704"/>
              <a:gd name="connsiteX33" fmla="*/ 3811479 w 8116779"/>
              <a:gd name="connsiteY33" fmla="*/ 2174659 h 4419704"/>
              <a:gd name="connsiteX34" fmla="*/ 3814470 w 8116779"/>
              <a:gd name="connsiteY34" fmla="*/ 2158288 h 4419704"/>
              <a:gd name="connsiteX35" fmla="*/ 3825034 w 8116779"/>
              <a:gd name="connsiteY35" fmla="*/ 2060687 h 4419704"/>
              <a:gd name="connsiteX36" fmla="*/ 3950207 w 8116779"/>
              <a:gd name="connsiteY36" fmla="*/ 1696061 h 4419704"/>
              <a:gd name="connsiteX37" fmla="*/ 4246992 w 8116779"/>
              <a:gd name="connsiteY37" fmla="*/ 1297060 h 4419704"/>
              <a:gd name="connsiteX38" fmla="*/ 4653605 w 8116779"/>
              <a:gd name="connsiteY38" fmla="*/ 940210 h 4419704"/>
              <a:gd name="connsiteX39" fmla="*/ 5725146 w 8116779"/>
              <a:gd name="connsiteY39" fmla="*/ 301195 h 4419704"/>
              <a:gd name="connsiteX40" fmla="*/ 6351607 w 8116779"/>
              <a:gd name="connsiteY40" fmla="*/ 68750 h 4419704"/>
              <a:gd name="connsiteX41" fmla="*/ 6777552 w 8116779"/>
              <a:gd name="connsiteY41" fmla="*/ 3069 h 4419704"/>
              <a:gd name="connsiteX42" fmla="*/ 6799278 w 8116779"/>
              <a:gd name="connsiteY42" fmla="*/ 0 h 4419704"/>
              <a:gd name="connsiteX0" fmla="*/ 2987799 w 4305300"/>
              <a:gd name="connsiteY0" fmla="*/ 0 h 4419704"/>
              <a:gd name="connsiteX1" fmla="*/ 3069320 w 4305300"/>
              <a:gd name="connsiteY1" fmla="*/ 0 h 4419704"/>
              <a:gd name="connsiteX2" fmla="*/ 3096628 w 4305300"/>
              <a:gd name="connsiteY2" fmla="*/ 3274 h 4419704"/>
              <a:gd name="connsiteX3" fmla="*/ 3291363 w 4305300"/>
              <a:gd name="connsiteY3" fmla="*/ 26396 h 4419704"/>
              <a:gd name="connsiteX4" fmla="*/ 3786074 w 4305300"/>
              <a:gd name="connsiteY4" fmla="*/ 291168 h 4419704"/>
              <a:gd name="connsiteX5" fmla="*/ 4026452 w 4305300"/>
              <a:gd name="connsiteY5" fmla="*/ 629807 h 4419704"/>
              <a:gd name="connsiteX6" fmla="*/ 4193880 w 4305300"/>
              <a:gd name="connsiteY6" fmla="*/ 1103903 h 4419704"/>
              <a:gd name="connsiteX7" fmla="*/ 4265037 w 4305300"/>
              <a:gd name="connsiteY7" fmla="*/ 1510680 h 4419704"/>
              <a:gd name="connsiteX8" fmla="*/ 4293340 w 4305300"/>
              <a:gd name="connsiteY8" fmla="*/ 1839293 h 4419704"/>
              <a:gd name="connsiteX9" fmla="*/ 4303307 w 4305300"/>
              <a:gd name="connsiteY9" fmla="*/ 2165449 h 4419704"/>
              <a:gd name="connsiteX10" fmla="*/ 4305300 w 4305300"/>
              <a:gd name="connsiteY10" fmla="*/ 2182025 h 4419704"/>
              <a:gd name="connsiteX11" fmla="*/ 4305300 w 4305300"/>
              <a:gd name="connsiteY11" fmla="*/ 2237680 h 4419704"/>
              <a:gd name="connsiteX12" fmla="*/ 4303307 w 4305300"/>
              <a:gd name="connsiteY12" fmla="*/ 2261619 h 4419704"/>
              <a:gd name="connsiteX13" fmla="*/ 4287361 w 4305300"/>
              <a:gd name="connsiteY13" fmla="*/ 2676581 h 4419704"/>
              <a:gd name="connsiteX14" fmla="*/ 4223580 w 4305300"/>
              <a:gd name="connsiteY14" fmla="*/ 3176458 h 4419704"/>
              <a:gd name="connsiteX15" fmla="*/ 4094022 w 4305300"/>
              <a:gd name="connsiteY15" fmla="*/ 3636229 h 4419704"/>
              <a:gd name="connsiteX16" fmla="*/ 3878956 w 4305300"/>
              <a:gd name="connsiteY16" fmla="*/ 4021930 h 4419704"/>
              <a:gd name="connsiteX17" fmla="*/ 3372088 w 4305300"/>
              <a:gd name="connsiteY17" fmla="*/ 4369574 h 4419704"/>
              <a:gd name="connsiteX18" fmla="*/ 3126126 w 4305300"/>
              <a:gd name="connsiteY18" fmla="*/ 4412746 h 4419704"/>
              <a:gd name="connsiteX19" fmla="*/ 3073108 w 4305300"/>
              <a:gd name="connsiteY19" fmla="*/ 4419704 h 4419704"/>
              <a:gd name="connsiteX20" fmla="*/ 2987799 w 4305300"/>
              <a:gd name="connsiteY20" fmla="*/ 4419704 h 4419704"/>
              <a:gd name="connsiteX21" fmla="*/ 2953118 w 4305300"/>
              <a:gd name="connsiteY21" fmla="*/ 4414180 h 4419704"/>
              <a:gd name="connsiteX22" fmla="*/ 2554478 w 4305300"/>
              <a:gd name="connsiteY22" fmla="*/ 4350749 h 4419704"/>
              <a:gd name="connsiteX23" fmla="*/ 2035451 w 4305300"/>
              <a:gd name="connsiteY23" fmla="*/ 4169049 h 4419704"/>
              <a:gd name="connsiteX24" fmla="*/ 1325673 w 4305300"/>
              <a:gd name="connsiteY24" fmla="*/ 3798490 h 4419704"/>
              <a:gd name="connsiteX25" fmla="*/ 690642 w 4305300"/>
              <a:gd name="connsiteY25" fmla="*/ 3354883 h 4419704"/>
              <a:gd name="connsiteX26" fmla="*/ 318713 w 4305300"/>
              <a:gd name="connsiteY26" fmla="*/ 2985347 h 4419704"/>
              <a:gd name="connsiteX27" fmla="*/ 95474 w 4305300"/>
              <a:gd name="connsiteY27" fmla="*/ 2629927 h 4419704"/>
              <a:gd name="connsiteX28" fmla="*/ 6380 w 4305300"/>
              <a:gd name="connsiteY28" fmla="*/ 2298246 h 4419704"/>
              <a:gd name="connsiteX29" fmla="*/ 0 w 4305300"/>
              <a:gd name="connsiteY29" fmla="*/ 2241363 h 4419704"/>
              <a:gd name="connsiteX30" fmla="*/ 0 w 4305300"/>
              <a:gd name="connsiteY30" fmla="*/ 2174659 h 4419704"/>
              <a:gd name="connsiteX31" fmla="*/ 2991 w 4305300"/>
              <a:gd name="connsiteY31" fmla="*/ 2158288 h 4419704"/>
              <a:gd name="connsiteX32" fmla="*/ 13555 w 4305300"/>
              <a:gd name="connsiteY32" fmla="*/ 2060687 h 4419704"/>
              <a:gd name="connsiteX33" fmla="*/ 138728 w 4305300"/>
              <a:gd name="connsiteY33" fmla="*/ 1696061 h 4419704"/>
              <a:gd name="connsiteX34" fmla="*/ 435513 w 4305300"/>
              <a:gd name="connsiteY34" fmla="*/ 1297060 h 4419704"/>
              <a:gd name="connsiteX35" fmla="*/ 842126 w 4305300"/>
              <a:gd name="connsiteY35" fmla="*/ 940210 h 4419704"/>
              <a:gd name="connsiteX36" fmla="*/ 1913667 w 4305300"/>
              <a:gd name="connsiteY36" fmla="*/ 301195 h 4419704"/>
              <a:gd name="connsiteX37" fmla="*/ 2540128 w 4305300"/>
              <a:gd name="connsiteY37" fmla="*/ 68750 h 4419704"/>
              <a:gd name="connsiteX38" fmla="*/ 2966073 w 4305300"/>
              <a:gd name="connsiteY38" fmla="*/ 3069 h 4419704"/>
              <a:gd name="connsiteX39" fmla="*/ 2987799 w 4305300"/>
              <a:gd name="connsiteY39" fmla="*/ 0 h 441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05300" h="4419704">
                <a:moveTo>
                  <a:pt x="2987799" y="0"/>
                </a:moveTo>
                <a:lnTo>
                  <a:pt x="3069320" y="0"/>
                </a:lnTo>
                <a:cubicBezTo>
                  <a:pt x="3078490" y="1227"/>
                  <a:pt x="3087458" y="3274"/>
                  <a:pt x="3096628" y="3274"/>
                </a:cubicBezTo>
                <a:cubicBezTo>
                  <a:pt x="3162402" y="3478"/>
                  <a:pt x="3227182" y="12686"/>
                  <a:pt x="3291363" y="26396"/>
                </a:cubicBezTo>
                <a:cubicBezTo>
                  <a:pt x="3481912" y="66704"/>
                  <a:pt x="3647346" y="154076"/>
                  <a:pt x="3786074" y="291168"/>
                </a:cubicBezTo>
                <a:cubicBezTo>
                  <a:pt x="3885932" y="389999"/>
                  <a:pt x="3963466" y="504786"/>
                  <a:pt x="4026452" y="629807"/>
                </a:cubicBezTo>
                <a:cubicBezTo>
                  <a:pt x="4102393" y="780815"/>
                  <a:pt x="4154615" y="940005"/>
                  <a:pt x="4193880" y="1103903"/>
                </a:cubicBezTo>
                <a:cubicBezTo>
                  <a:pt x="4225772" y="1238130"/>
                  <a:pt x="4248494" y="1373790"/>
                  <a:pt x="4265037" y="1510680"/>
                </a:cubicBezTo>
                <a:cubicBezTo>
                  <a:pt x="4278392" y="1619943"/>
                  <a:pt x="4288558" y="1729618"/>
                  <a:pt x="4293340" y="1839293"/>
                </a:cubicBezTo>
                <a:cubicBezTo>
                  <a:pt x="4298324" y="1948148"/>
                  <a:pt x="4300119" y="2056799"/>
                  <a:pt x="4303307" y="2165449"/>
                </a:cubicBezTo>
                <a:cubicBezTo>
                  <a:pt x="4303506" y="2170974"/>
                  <a:pt x="4304702" y="2176500"/>
                  <a:pt x="4305300" y="2182025"/>
                </a:cubicBezTo>
                <a:lnTo>
                  <a:pt x="4305300" y="2237680"/>
                </a:lnTo>
                <a:cubicBezTo>
                  <a:pt x="4304702" y="2245660"/>
                  <a:pt x="4303506" y="2253640"/>
                  <a:pt x="4303307" y="2261619"/>
                </a:cubicBezTo>
                <a:cubicBezTo>
                  <a:pt x="4301911" y="2399940"/>
                  <a:pt x="4297327" y="2538465"/>
                  <a:pt x="4287361" y="2676581"/>
                </a:cubicBezTo>
                <a:cubicBezTo>
                  <a:pt x="4275004" y="2844365"/>
                  <a:pt x="4255270" y="3011333"/>
                  <a:pt x="4223580" y="3176458"/>
                </a:cubicBezTo>
                <a:cubicBezTo>
                  <a:pt x="4193283" y="3333397"/>
                  <a:pt x="4152622" y="3487270"/>
                  <a:pt x="4094022" y="3636229"/>
                </a:cubicBezTo>
                <a:cubicBezTo>
                  <a:pt x="4039608" y="3774345"/>
                  <a:pt x="3971240" y="3904686"/>
                  <a:pt x="3878956" y="4021930"/>
                </a:cubicBezTo>
                <a:cubicBezTo>
                  <a:pt x="3746209" y="4190330"/>
                  <a:pt x="3579180" y="4309007"/>
                  <a:pt x="3372088" y="4369574"/>
                </a:cubicBezTo>
                <a:cubicBezTo>
                  <a:pt x="3291761" y="4393104"/>
                  <a:pt x="3209640" y="4407019"/>
                  <a:pt x="3126126" y="4412746"/>
                </a:cubicBezTo>
                <a:cubicBezTo>
                  <a:pt x="3108386" y="4413975"/>
                  <a:pt x="3090848" y="4417248"/>
                  <a:pt x="3073108" y="4419704"/>
                </a:cubicBezTo>
                <a:lnTo>
                  <a:pt x="2987799" y="4419704"/>
                </a:lnTo>
                <a:cubicBezTo>
                  <a:pt x="2976238" y="4417863"/>
                  <a:pt x="2964878" y="4414792"/>
                  <a:pt x="2953118" y="4414180"/>
                </a:cubicBezTo>
                <a:cubicBezTo>
                  <a:pt x="2818178" y="4407019"/>
                  <a:pt x="2685432" y="4384101"/>
                  <a:pt x="2554478" y="4350749"/>
                </a:cubicBezTo>
                <a:cubicBezTo>
                  <a:pt x="2376287" y="4305324"/>
                  <a:pt x="2203876" y="4242506"/>
                  <a:pt x="2035451" y="4169049"/>
                </a:cubicBezTo>
                <a:cubicBezTo>
                  <a:pt x="1790089" y="4062445"/>
                  <a:pt x="1554892" y="3936197"/>
                  <a:pt x="1325673" y="3798490"/>
                </a:cubicBezTo>
                <a:cubicBezTo>
                  <a:pt x="1103832" y="3665080"/>
                  <a:pt x="889762" y="3520622"/>
                  <a:pt x="690642" y="3354883"/>
                </a:cubicBezTo>
                <a:cubicBezTo>
                  <a:pt x="555903" y="3242549"/>
                  <a:pt x="429534" y="3121620"/>
                  <a:pt x="318713" y="2985347"/>
                </a:cubicBezTo>
                <a:cubicBezTo>
                  <a:pt x="229616" y="2876082"/>
                  <a:pt x="152680" y="2759041"/>
                  <a:pt x="95474" y="2629927"/>
                </a:cubicBezTo>
                <a:cubicBezTo>
                  <a:pt x="48634" y="2523938"/>
                  <a:pt x="17342" y="2413853"/>
                  <a:pt x="6380" y="2298246"/>
                </a:cubicBezTo>
                <a:cubicBezTo>
                  <a:pt x="4586" y="2279217"/>
                  <a:pt x="2193" y="2260392"/>
                  <a:pt x="0" y="2241363"/>
                </a:cubicBezTo>
                <a:lnTo>
                  <a:pt x="0" y="2174659"/>
                </a:lnTo>
                <a:cubicBezTo>
                  <a:pt x="998" y="2169132"/>
                  <a:pt x="2591" y="2163813"/>
                  <a:pt x="2991" y="2158288"/>
                </a:cubicBezTo>
                <a:cubicBezTo>
                  <a:pt x="6577" y="2125756"/>
                  <a:pt x="8572" y="2093016"/>
                  <a:pt x="13555" y="2060687"/>
                </a:cubicBezTo>
                <a:cubicBezTo>
                  <a:pt x="32888" y="1931575"/>
                  <a:pt x="77137" y="1810851"/>
                  <a:pt x="138728" y="1696061"/>
                </a:cubicBezTo>
                <a:cubicBezTo>
                  <a:pt x="217857" y="1548532"/>
                  <a:pt x="320306" y="1417988"/>
                  <a:pt x="435513" y="1297060"/>
                </a:cubicBezTo>
                <a:cubicBezTo>
                  <a:pt x="560288" y="1165901"/>
                  <a:pt x="697219" y="1048246"/>
                  <a:pt x="842126" y="940210"/>
                </a:cubicBezTo>
                <a:cubicBezTo>
                  <a:pt x="1177181" y="690170"/>
                  <a:pt x="1536155" y="480029"/>
                  <a:pt x="1913667" y="301195"/>
                </a:cubicBezTo>
                <a:cubicBezTo>
                  <a:pt x="2115775" y="205435"/>
                  <a:pt x="2323467" y="124611"/>
                  <a:pt x="2540128" y="68750"/>
                </a:cubicBezTo>
                <a:cubicBezTo>
                  <a:pt x="2679850" y="32534"/>
                  <a:pt x="2821168" y="5525"/>
                  <a:pt x="2966073" y="3069"/>
                </a:cubicBezTo>
                <a:cubicBezTo>
                  <a:pt x="2973448" y="2863"/>
                  <a:pt x="2980623" y="1022"/>
                  <a:pt x="298779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984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993546" y="762000"/>
            <a:ext cx="1627058" cy="162705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-1410814" y="0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743460" y="-1410813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711065" y="3784102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038326" y="4613098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901464" y="405214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10711065" y="141081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5221817" y="193433"/>
            <a:ext cx="5043285" cy="504328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8042767" y="2520777"/>
            <a:ext cx="1864712" cy="1816444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930775" y="2293937"/>
            <a:ext cx="2330450" cy="2270125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284521" y="2520777"/>
            <a:ext cx="1864712" cy="1816444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9582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185204" y="2603343"/>
            <a:ext cx="1695193" cy="1651313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320491" y="2603343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455780" y="2603343"/>
            <a:ext cx="1695193" cy="1651313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049916" y="2603344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Shape 3937"/>
          <p:cNvSpPr/>
          <p:nvPr userDrawn="1"/>
        </p:nvSpPr>
        <p:spPr>
          <a:xfrm>
            <a:off x="16511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Shape 3937"/>
          <p:cNvSpPr/>
          <p:nvPr userDrawn="1"/>
        </p:nvSpPr>
        <p:spPr>
          <a:xfrm flipH="1">
            <a:off x="102617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254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777316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7763932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7832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6669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5295441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7964213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4656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138298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7448091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413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967908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69769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5427477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715726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887046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967908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69769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5427477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715726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8887046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2501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6944427" y="2264229"/>
            <a:ext cx="2152484" cy="232954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564003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928335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7461698" y="821256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7461698" y="4826844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564003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928335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217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1790700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412671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5034642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223657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2601686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401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266951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180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448300" y="2728022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448300" y="4694044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30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734542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317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664794" y="0"/>
            <a:ext cx="8527206" cy="6858000"/>
          </a:xfrm>
          <a:custGeom>
            <a:avLst/>
            <a:gdLst>
              <a:gd name="connsiteX0" fmla="*/ 2971144 w 8527206"/>
              <a:gd name="connsiteY0" fmla="*/ 0 h 6858000"/>
              <a:gd name="connsiteX1" fmla="*/ 7752484 w 8527206"/>
              <a:gd name="connsiteY1" fmla="*/ 0 h 6858000"/>
              <a:gd name="connsiteX2" fmla="*/ 7863964 w 8527206"/>
              <a:gd name="connsiteY2" fmla="*/ 173070 h 6858000"/>
              <a:gd name="connsiteX3" fmla="*/ 8367759 w 8527206"/>
              <a:gd name="connsiteY3" fmla="*/ 1196300 h 6858000"/>
              <a:gd name="connsiteX4" fmla="*/ 8527206 w 8527206"/>
              <a:gd name="connsiteY4" fmla="*/ 1631659 h 6858000"/>
              <a:gd name="connsiteX5" fmla="*/ 8527206 w 8527206"/>
              <a:gd name="connsiteY5" fmla="*/ 6858000 h 6858000"/>
              <a:gd name="connsiteX6" fmla="*/ 1968306 w 8527206"/>
              <a:gd name="connsiteY6" fmla="*/ 6858000 h 6858000"/>
              <a:gd name="connsiteX7" fmla="*/ 1963205 w 8527206"/>
              <a:gd name="connsiteY7" fmla="*/ 6855630 h 6858000"/>
              <a:gd name="connsiteX8" fmla="*/ 1098144 w 8527206"/>
              <a:gd name="connsiteY8" fmla="*/ 6340068 h 6858000"/>
              <a:gd name="connsiteX9" fmla="*/ 430707 w 8527206"/>
              <a:gd name="connsiteY9" fmla="*/ 5690993 h 6858000"/>
              <a:gd name="connsiteX10" fmla="*/ 561 w 8527206"/>
              <a:gd name="connsiteY10" fmla="*/ 4468699 h 6858000"/>
              <a:gd name="connsiteX11" fmla="*/ 47377 w 8527206"/>
              <a:gd name="connsiteY11" fmla="*/ 3944319 h 6858000"/>
              <a:gd name="connsiteX12" fmla="*/ 62248 w 8527206"/>
              <a:gd name="connsiteY12" fmla="*/ 3832572 h 6858000"/>
              <a:gd name="connsiteX13" fmla="*/ 108969 w 8527206"/>
              <a:gd name="connsiteY13" fmla="*/ 3658898 h 6858000"/>
              <a:gd name="connsiteX14" fmla="*/ 139210 w 8527206"/>
              <a:gd name="connsiteY14" fmla="*/ 3591318 h 6858000"/>
              <a:gd name="connsiteX15" fmla="*/ 486668 w 8527206"/>
              <a:gd name="connsiteY15" fmla="*/ 2814496 h 6858000"/>
              <a:gd name="connsiteX16" fmla="*/ 1140836 w 8527206"/>
              <a:gd name="connsiteY16" fmla="*/ 1857357 h 6858000"/>
              <a:gd name="connsiteX17" fmla="*/ 2283959 w 8527206"/>
              <a:gd name="connsiteY17" fmla="*/ 615316 h 6858000"/>
              <a:gd name="connsiteX18" fmla="*/ 2889393 w 8527206"/>
              <a:gd name="connsiteY18" fmla="*/ 66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27206" h="6858000">
                <a:moveTo>
                  <a:pt x="2971144" y="0"/>
                </a:moveTo>
                <a:lnTo>
                  <a:pt x="7752484" y="0"/>
                </a:lnTo>
                <a:lnTo>
                  <a:pt x="7863964" y="173070"/>
                </a:lnTo>
                <a:cubicBezTo>
                  <a:pt x="8062644" y="498922"/>
                  <a:pt x="8227177" y="842128"/>
                  <a:pt x="8367759" y="1196300"/>
                </a:cubicBezTo>
                <a:lnTo>
                  <a:pt x="8527206" y="1631659"/>
                </a:lnTo>
                <a:lnTo>
                  <a:pt x="8527206" y="6858000"/>
                </a:lnTo>
                <a:lnTo>
                  <a:pt x="1968306" y="6858000"/>
                </a:lnTo>
                <a:lnTo>
                  <a:pt x="1963205" y="6855630"/>
                </a:lnTo>
                <a:cubicBezTo>
                  <a:pt x="1660296" y="6708000"/>
                  <a:pt x="1369305" y="6540949"/>
                  <a:pt x="1098144" y="6340068"/>
                </a:cubicBezTo>
                <a:cubicBezTo>
                  <a:pt x="846763" y="6153646"/>
                  <a:pt x="618854" y="5943079"/>
                  <a:pt x="430707" y="5690993"/>
                </a:cubicBezTo>
                <a:cubicBezTo>
                  <a:pt x="160576" y="5328514"/>
                  <a:pt x="10446" y="4923475"/>
                  <a:pt x="561" y="4468699"/>
                </a:cubicBezTo>
                <a:cubicBezTo>
                  <a:pt x="-3349" y="4292282"/>
                  <a:pt x="13298" y="4117477"/>
                  <a:pt x="47377" y="3944319"/>
                </a:cubicBezTo>
                <a:cubicBezTo>
                  <a:pt x="54591" y="3907531"/>
                  <a:pt x="57532" y="3870032"/>
                  <a:pt x="62248" y="3832572"/>
                </a:cubicBezTo>
                <a:cubicBezTo>
                  <a:pt x="77858" y="3774545"/>
                  <a:pt x="93468" y="3716519"/>
                  <a:pt x="108969" y="3658898"/>
                </a:cubicBezTo>
                <a:cubicBezTo>
                  <a:pt x="119050" y="3636370"/>
                  <a:pt x="131522" y="3614925"/>
                  <a:pt x="139210" y="3591318"/>
                </a:cubicBezTo>
                <a:cubicBezTo>
                  <a:pt x="227692" y="3320526"/>
                  <a:pt x="347049" y="3062829"/>
                  <a:pt x="486668" y="2814496"/>
                </a:cubicBezTo>
                <a:cubicBezTo>
                  <a:pt x="676736" y="2476606"/>
                  <a:pt x="899048" y="2160010"/>
                  <a:pt x="1140836" y="1857357"/>
                </a:cubicBezTo>
                <a:cubicBezTo>
                  <a:pt x="1492243" y="1416226"/>
                  <a:pt x="1878074" y="1006548"/>
                  <a:pt x="2283959" y="615316"/>
                </a:cubicBezTo>
                <a:cubicBezTo>
                  <a:pt x="2480507" y="426033"/>
                  <a:pt x="2681614" y="242218"/>
                  <a:pt x="2889393" y="66398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9542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128" userDrawn="1">
          <p15:clr>
            <a:srgbClr val="FBAE40"/>
          </p15:clr>
        </p15:guide>
        <p15:guide id="4" pos="6552" userDrawn="1">
          <p15:clr>
            <a:srgbClr val="FBAE40"/>
          </p15:clr>
        </p15:guide>
        <p15:guide id="5" orient="horz" pos="480" userDrawn="1">
          <p15:clr>
            <a:srgbClr val="FBAE40"/>
          </p15:clr>
        </p15:guide>
        <p15:guide id="6" orient="horz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685" y="2603823"/>
            <a:ext cx="2042125" cy="3948638"/>
          </a:xfrm>
          <a:prstGeom prst="rect">
            <a:avLst/>
          </a:prstGeom>
          <a:effectLst/>
        </p:spPr>
      </p:pic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763248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973" y="2603823"/>
            <a:ext cx="2042125" cy="3948638"/>
          </a:xfrm>
          <a:prstGeom prst="rect">
            <a:avLst/>
          </a:prstGeom>
          <a:effectLst/>
        </p:spPr>
      </p:pic>
      <p:sp>
        <p:nvSpPr>
          <p:cNvPr id="1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198536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223" y="2406391"/>
            <a:ext cx="2246337" cy="4343502"/>
          </a:xfrm>
          <a:prstGeom prst="rect">
            <a:avLst/>
          </a:prstGeom>
          <a:effectLst/>
        </p:spPr>
      </p:pic>
      <p:sp>
        <p:nvSpPr>
          <p:cNvPr id="1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417303" y="3697630"/>
            <a:ext cx="1398958" cy="174024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0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99075" y="98779"/>
            <a:ext cx="4939393" cy="6858000"/>
          </a:xfrm>
          <a:prstGeom prst="rect">
            <a:avLst/>
          </a:prstGeom>
          <a:effectLst/>
        </p:spPr>
      </p:pic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-396540" y="1546000"/>
            <a:ext cx="5278351" cy="396553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304184" y="1717589"/>
            <a:ext cx="3097116" cy="342282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294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3054096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108192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9162288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480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6521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45720" tIns="22860" rIns="45720" bIns="2286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22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136900" y="1905000"/>
            <a:ext cx="6028267" cy="3390900"/>
          </a:xfrm>
          <a:prstGeom prst="rect">
            <a:avLst/>
          </a:prstGeom>
        </p:spPr>
        <p:txBody>
          <a:bodyPr lIns="45720" tIns="22860" rIns="45720" bIns="2286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697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6816876" y="1629642"/>
            <a:ext cx="4319437" cy="3497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1400" b="1" baseline="0">
                <a:solidFill>
                  <a:schemeClr val="tx1">
                    <a:alpha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6816875" y="4782730"/>
            <a:ext cx="4319438" cy="90251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000" baseline="0">
                <a:solidFill>
                  <a:schemeClr val="tx1">
                    <a:alpha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6816876" y="2346221"/>
            <a:ext cx="4319437" cy="216545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1800" b="0" baseline="0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Прямоугольный треугольник 12"/>
          <p:cNvSpPr/>
          <p:nvPr userDrawn="1"/>
        </p:nvSpPr>
        <p:spPr bwMode="auto">
          <a:xfrm flipH="1">
            <a:off x="11190316" y="5775325"/>
            <a:ext cx="1001684" cy="1082675"/>
          </a:xfrm>
          <a:prstGeom prst="rtTriangle">
            <a:avLst/>
          </a:prstGeom>
          <a:solidFill>
            <a:srgbClr val="FC4E07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pic>
        <p:nvPicPr>
          <p:cNvPr id="3" name="Picture 2" descr="glob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8" y="173789"/>
            <a:ext cx="907265" cy="866942"/>
          </a:xfrm>
          <a:prstGeom prst="rect">
            <a:avLst/>
          </a:prstGeom>
        </p:spPr>
      </p:pic>
      <p:pic>
        <p:nvPicPr>
          <p:cNvPr id="15" name="Picture 14" descr="glob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8" y="173789"/>
            <a:ext cx="907265" cy="86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6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/>
          <p:cNvSpPr/>
          <p:nvPr userDrawn="1"/>
        </p:nvSpPr>
        <p:spPr bwMode="auto">
          <a:xfrm flipH="1" flipV="1">
            <a:off x="1" y="0"/>
            <a:ext cx="4652951" cy="4645218"/>
          </a:xfrm>
          <a:custGeom>
            <a:avLst/>
            <a:gdLst>
              <a:gd name="connsiteX0" fmla="*/ 4652951 w 4652951"/>
              <a:gd name="connsiteY0" fmla="*/ 4645218 h 4645218"/>
              <a:gd name="connsiteX1" fmla="*/ 0 w 4652951"/>
              <a:gd name="connsiteY1" fmla="*/ 4645218 h 4645218"/>
              <a:gd name="connsiteX2" fmla="*/ 4652951 w 4652951"/>
              <a:gd name="connsiteY2" fmla="*/ 0 h 464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2951" h="4645218">
                <a:moveTo>
                  <a:pt x="4652951" y="4645218"/>
                </a:moveTo>
                <a:lnTo>
                  <a:pt x="0" y="4645218"/>
                </a:lnTo>
                <a:lnTo>
                  <a:pt x="4652951" y="0"/>
                </a:lnTo>
                <a:close/>
              </a:path>
            </a:pathLst>
          </a:custGeom>
          <a:solidFill>
            <a:schemeClr val="tx1">
              <a:alpha val="2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8" name="Прямая соединительная линия 47"/>
          <p:cNvCxnSpPr/>
          <p:nvPr userDrawn="1"/>
        </p:nvCxnSpPr>
        <p:spPr>
          <a:xfrm flipV="1">
            <a:off x="2495550" y="174200"/>
            <a:ext cx="731987" cy="731981"/>
          </a:xfrm>
          <a:prstGeom prst="line">
            <a:avLst/>
          </a:prstGeom>
          <a:ln>
            <a:solidFill>
              <a:srgbClr val="FE341B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7"/>
          <p:cNvSpPr>
            <a:spLocks noGrp="1"/>
          </p:cNvSpPr>
          <p:nvPr>
            <p:ph type="title" hasCustomPrompt="1"/>
          </p:nvPr>
        </p:nvSpPr>
        <p:spPr>
          <a:xfrm>
            <a:off x="1054894" y="1091974"/>
            <a:ext cx="2161381" cy="4332287"/>
          </a:xfrm>
          <a:prstGeom prst="rect">
            <a:avLst/>
          </a:prstGeom>
        </p:spPr>
        <p:txBody>
          <a:bodyPr vert="horz" lIns="0" tIns="91440" rIns="0" bIns="0" rtlCol="0" anchor="t" anchorCtr="0">
            <a:noAutofit/>
          </a:bodyPr>
          <a:lstStyle>
            <a:lvl1pPr algn="l">
              <a:lnSpc>
                <a:spcPct val="70000"/>
              </a:lnSpc>
              <a:defRPr sz="5400" kern="100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5374000" y="1452339"/>
            <a:ext cx="5043175" cy="893986"/>
          </a:xfrm>
          <a:prstGeom prst="rect">
            <a:avLst/>
          </a:prstGeom>
        </p:spPr>
        <p:txBody>
          <a:bodyPr tIns="0">
            <a:noAutofit/>
          </a:bodyPr>
          <a:lstStyle>
            <a:lvl1pPr algn="l">
              <a:lnSpc>
                <a:spcPct val="150000"/>
              </a:lnSpc>
              <a:defRPr sz="1000" b="0" baseline="0">
                <a:solidFill>
                  <a:schemeClr val="tx1">
                    <a:alpha val="7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31" name="Shape 427"/>
          <p:cNvSpPr>
            <a:spLocks noGrp="1"/>
          </p:cNvSpPr>
          <p:nvPr>
            <p:ph type="body" sz="quarter" idx="56" hasCustomPrompt="1"/>
          </p:nvPr>
        </p:nvSpPr>
        <p:spPr>
          <a:xfrm>
            <a:off x="5372300" y="1091975"/>
            <a:ext cx="5044664" cy="35106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1200" b="0" spc="-45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61" hasCustomPrompt="1"/>
          </p:nvPr>
        </p:nvSpPr>
        <p:spPr>
          <a:xfrm>
            <a:off x="5375275" y="3248593"/>
            <a:ext cx="5043175" cy="901132"/>
          </a:xfrm>
          <a:prstGeom prst="rect">
            <a:avLst/>
          </a:prstGeom>
        </p:spPr>
        <p:txBody>
          <a:bodyPr tIns="0">
            <a:noAutofit/>
          </a:bodyPr>
          <a:lstStyle>
            <a:lvl1pPr algn="l">
              <a:lnSpc>
                <a:spcPct val="150000"/>
              </a:lnSpc>
              <a:defRPr sz="1000" b="0" baseline="0">
                <a:solidFill>
                  <a:schemeClr val="tx1">
                    <a:alpha val="7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47" name="Shape 427"/>
          <p:cNvSpPr>
            <a:spLocks noGrp="1"/>
          </p:cNvSpPr>
          <p:nvPr>
            <p:ph type="body" sz="quarter" idx="62" hasCustomPrompt="1"/>
          </p:nvPr>
        </p:nvSpPr>
        <p:spPr>
          <a:xfrm>
            <a:off x="5373575" y="2888228"/>
            <a:ext cx="5044664" cy="35979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1200" b="0" spc="-45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49" name="Текст 7"/>
          <p:cNvSpPr>
            <a:spLocks noGrp="1"/>
          </p:cNvSpPr>
          <p:nvPr>
            <p:ph type="body" sz="quarter" idx="63" hasCustomPrompt="1"/>
          </p:nvPr>
        </p:nvSpPr>
        <p:spPr>
          <a:xfrm>
            <a:off x="5375275" y="5053581"/>
            <a:ext cx="5043175" cy="892401"/>
          </a:xfrm>
          <a:prstGeom prst="rect">
            <a:avLst/>
          </a:prstGeom>
        </p:spPr>
        <p:txBody>
          <a:bodyPr tIns="0">
            <a:noAutofit/>
          </a:bodyPr>
          <a:lstStyle>
            <a:lvl1pPr algn="l">
              <a:lnSpc>
                <a:spcPct val="150000"/>
              </a:lnSpc>
              <a:defRPr sz="1000" b="0" baseline="0">
                <a:solidFill>
                  <a:schemeClr val="tx1">
                    <a:alpha val="7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50" name="Shape 427"/>
          <p:cNvSpPr>
            <a:spLocks noGrp="1"/>
          </p:cNvSpPr>
          <p:nvPr>
            <p:ph type="body" sz="quarter" idx="64" hasCustomPrompt="1"/>
          </p:nvPr>
        </p:nvSpPr>
        <p:spPr>
          <a:xfrm>
            <a:off x="5373575" y="4693216"/>
            <a:ext cx="5044664" cy="35979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1200" b="0" spc="-45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8" name="Прямоугольный треугольник 17"/>
          <p:cNvSpPr/>
          <p:nvPr userDrawn="1"/>
        </p:nvSpPr>
        <p:spPr bwMode="auto">
          <a:xfrm flipH="1">
            <a:off x="11190316" y="5775325"/>
            <a:ext cx="1001684" cy="1082675"/>
          </a:xfrm>
          <a:prstGeom prst="rtTriangle">
            <a:avLst/>
          </a:prstGeom>
          <a:solidFill>
            <a:srgbClr val="FF660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3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2000">
        <p14:flythrough hasBounce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864842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24960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85078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8645196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3922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4661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767049" y="1415144"/>
            <a:ext cx="2657902" cy="2657900"/>
          </a:xfrm>
          <a:custGeom>
            <a:avLst/>
            <a:gdLst>
              <a:gd name="connsiteX0" fmla="*/ 1328951 w 2657902"/>
              <a:gd name="connsiteY0" fmla="*/ 2174679 h 2657900"/>
              <a:gd name="connsiteX1" fmla="*/ 1389369 w 2657902"/>
              <a:gd name="connsiteY1" fmla="*/ 2235097 h 2657900"/>
              <a:gd name="connsiteX2" fmla="*/ 1328951 w 2657902"/>
              <a:gd name="connsiteY2" fmla="*/ 2295515 h 2657900"/>
              <a:gd name="connsiteX3" fmla="*/ 1268533 w 2657902"/>
              <a:gd name="connsiteY3" fmla="*/ 2235097 h 2657900"/>
              <a:gd name="connsiteX4" fmla="*/ 1328951 w 2657902"/>
              <a:gd name="connsiteY4" fmla="*/ 2174679 h 2657900"/>
              <a:gd name="connsiteX5" fmla="*/ 1774553 w 2657902"/>
              <a:gd name="connsiteY5" fmla="*/ 2053735 h 2657900"/>
              <a:gd name="connsiteX6" fmla="*/ 1834322 w 2657902"/>
              <a:gd name="connsiteY6" fmla="*/ 2083498 h 2657900"/>
              <a:gd name="connsiteX7" fmla="*/ 1812173 w 2657902"/>
              <a:gd name="connsiteY7" fmla="*/ 2165943 h 2657900"/>
              <a:gd name="connsiteX8" fmla="*/ 1729728 w 2657902"/>
              <a:gd name="connsiteY8" fmla="*/ 2143793 h 2657900"/>
              <a:gd name="connsiteX9" fmla="*/ 1751754 w 2657902"/>
              <a:gd name="connsiteY9" fmla="*/ 2061349 h 2657900"/>
              <a:gd name="connsiteX10" fmla="*/ 1774553 w 2657902"/>
              <a:gd name="connsiteY10" fmla="*/ 2053735 h 2657900"/>
              <a:gd name="connsiteX11" fmla="*/ 883401 w 2657902"/>
              <a:gd name="connsiteY11" fmla="*/ 2053735 h 2657900"/>
              <a:gd name="connsiteX12" fmla="*/ 906148 w 2657902"/>
              <a:gd name="connsiteY12" fmla="*/ 2061349 h 2657900"/>
              <a:gd name="connsiteX13" fmla="*/ 928174 w 2657902"/>
              <a:gd name="connsiteY13" fmla="*/ 2143793 h 2657900"/>
              <a:gd name="connsiteX14" fmla="*/ 845730 w 2657902"/>
              <a:gd name="connsiteY14" fmla="*/ 2165943 h 2657900"/>
              <a:gd name="connsiteX15" fmla="*/ 823581 w 2657902"/>
              <a:gd name="connsiteY15" fmla="*/ 2083498 h 2657900"/>
              <a:gd name="connsiteX16" fmla="*/ 883401 w 2657902"/>
              <a:gd name="connsiteY16" fmla="*/ 2053735 h 2657900"/>
              <a:gd name="connsiteX17" fmla="*/ 2121102 w 2657902"/>
              <a:gd name="connsiteY17" fmla="*/ 1722042 h 2657900"/>
              <a:gd name="connsiteX18" fmla="*/ 2143795 w 2657902"/>
              <a:gd name="connsiteY18" fmla="*/ 1729727 h 2657900"/>
              <a:gd name="connsiteX19" fmla="*/ 2165944 w 2657902"/>
              <a:gd name="connsiteY19" fmla="*/ 1812171 h 2657900"/>
              <a:gd name="connsiteX20" fmla="*/ 2083500 w 2657902"/>
              <a:gd name="connsiteY20" fmla="*/ 1834320 h 2657900"/>
              <a:gd name="connsiteX21" fmla="*/ 2061351 w 2657902"/>
              <a:gd name="connsiteY21" fmla="*/ 1751753 h 2657900"/>
              <a:gd name="connsiteX22" fmla="*/ 2121102 w 2657902"/>
              <a:gd name="connsiteY22" fmla="*/ 1722042 h 2657900"/>
              <a:gd name="connsiteX23" fmla="*/ 536801 w 2657902"/>
              <a:gd name="connsiteY23" fmla="*/ 1722042 h 2657900"/>
              <a:gd name="connsiteX24" fmla="*/ 596552 w 2657902"/>
              <a:gd name="connsiteY24" fmla="*/ 1751753 h 2657900"/>
              <a:gd name="connsiteX25" fmla="*/ 574402 w 2657902"/>
              <a:gd name="connsiteY25" fmla="*/ 1834320 h 2657900"/>
              <a:gd name="connsiteX26" fmla="*/ 491958 w 2657902"/>
              <a:gd name="connsiteY26" fmla="*/ 1812171 h 2657900"/>
              <a:gd name="connsiteX27" fmla="*/ 514107 w 2657902"/>
              <a:gd name="connsiteY27" fmla="*/ 1729727 h 2657900"/>
              <a:gd name="connsiteX28" fmla="*/ 536801 w 2657902"/>
              <a:gd name="connsiteY28" fmla="*/ 1722042 h 2657900"/>
              <a:gd name="connsiteX29" fmla="*/ 2235099 w 2657902"/>
              <a:gd name="connsiteY29" fmla="*/ 1268532 h 2657900"/>
              <a:gd name="connsiteX30" fmla="*/ 2295517 w 2657902"/>
              <a:gd name="connsiteY30" fmla="*/ 1328950 h 2657900"/>
              <a:gd name="connsiteX31" fmla="*/ 2235099 w 2657902"/>
              <a:gd name="connsiteY31" fmla="*/ 1389368 h 2657900"/>
              <a:gd name="connsiteX32" fmla="*/ 2174681 w 2657902"/>
              <a:gd name="connsiteY32" fmla="*/ 1328950 h 2657900"/>
              <a:gd name="connsiteX33" fmla="*/ 2235099 w 2657902"/>
              <a:gd name="connsiteY33" fmla="*/ 1268532 h 2657900"/>
              <a:gd name="connsiteX34" fmla="*/ 422804 w 2657902"/>
              <a:gd name="connsiteY34" fmla="*/ 1268532 h 2657900"/>
              <a:gd name="connsiteX35" fmla="*/ 483222 w 2657902"/>
              <a:gd name="connsiteY35" fmla="*/ 1328950 h 2657900"/>
              <a:gd name="connsiteX36" fmla="*/ 422804 w 2657902"/>
              <a:gd name="connsiteY36" fmla="*/ 1389368 h 2657900"/>
              <a:gd name="connsiteX37" fmla="*/ 362385 w 2657902"/>
              <a:gd name="connsiteY37" fmla="*/ 1328950 h 2657900"/>
              <a:gd name="connsiteX38" fmla="*/ 422804 w 2657902"/>
              <a:gd name="connsiteY38" fmla="*/ 1268532 h 2657900"/>
              <a:gd name="connsiteX39" fmla="*/ 1328951 w 2657902"/>
              <a:gd name="connsiteY39" fmla="*/ 1208114 h 2657900"/>
              <a:gd name="connsiteX40" fmla="*/ 1208115 w 2657902"/>
              <a:gd name="connsiteY40" fmla="*/ 1328950 h 2657900"/>
              <a:gd name="connsiteX41" fmla="*/ 1328951 w 2657902"/>
              <a:gd name="connsiteY41" fmla="*/ 1449786 h 2657900"/>
              <a:gd name="connsiteX42" fmla="*/ 1449787 w 2657902"/>
              <a:gd name="connsiteY42" fmla="*/ 1328950 h 2657900"/>
              <a:gd name="connsiteX43" fmla="*/ 1328951 w 2657902"/>
              <a:gd name="connsiteY43" fmla="*/ 1208114 h 2657900"/>
              <a:gd name="connsiteX44" fmla="*/ 2106194 w 2657902"/>
              <a:gd name="connsiteY44" fmla="*/ 815914 h 2657900"/>
              <a:gd name="connsiteX45" fmla="*/ 2165944 w 2657902"/>
              <a:gd name="connsiteY45" fmla="*/ 845729 h 2657900"/>
              <a:gd name="connsiteX46" fmla="*/ 2143795 w 2657902"/>
              <a:gd name="connsiteY46" fmla="*/ 928173 h 2657900"/>
              <a:gd name="connsiteX47" fmla="*/ 2061351 w 2657902"/>
              <a:gd name="connsiteY47" fmla="*/ 906147 h 2657900"/>
              <a:gd name="connsiteX48" fmla="*/ 2083500 w 2657902"/>
              <a:gd name="connsiteY48" fmla="*/ 823580 h 2657900"/>
              <a:gd name="connsiteX49" fmla="*/ 2106194 w 2657902"/>
              <a:gd name="connsiteY49" fmla="*/ 815914 h 2657900"/>
              <a:gd name="connsiteX50" fmla="*/ 551657 w 2657902"/>
              <a:gd name="connsiteY50" fmla="*/ 815914 h 2657900"/>
              <a:gd name="connsiteX51" fmla="*/ 574402 w 2657902"/>
              <a:gd name="connsiteY51" fmla="*/ 823580 h 2657900"/>
              <a:gd name="connsiteX52" fmla="*/ 596552 w 2657902"/>
              <a:gd name="connsiteY52" fmla="*/ 906147 h 2657900"/>
              <a:gd name="connsiteX53" fmla="*/ 514107 w 2657902"/>
              <a:gd name="connsiteY53" fmla="*/ 928173 h 2657900"/>
              <a:gd name="connsiteX54" fmla="*/ 491958 w 2657902"/>
              <a:gd name="connsiteY54" fmla="*/ 845729 h 2657900"/>
              <a:gd name="connsiteX55" fmla="*/ 551657 w 2657902"/>
              <a:gd name="connsiteY55" fmla="*/ 815914 h 2657900"/>
              <a:gd name="connsiteX56" fmla="*/ 1789479 w 2657902"/>
              <a:gd name="connsiteY56" fmla="*/ 484344 h 2657900"/>
              <a:gd name="connsiteX57" fmla="*/ 1812173 w 2657902"/>
              <a:gd name="connsiteY57" fmla="*/ 491958 h 2657900"/>
              <a:gd name="connsiteX58" fmla="*/ 1834322 w 2657902"/>
              <a:gd name="connsiteY58" fmla="*/ 574525 h 2657900"/>
              <a:gd name="connsiteX59" fmla="*/ 1751754 w 2657902"/>
              <a:gd name="connsiteY59" fmla="*/ 596551 h 2657900"/>
              <a:gd name="connsiteX60" fmla="*/ 1729728 w 2657902"/>
              <a:gd name="connsiteY60" fmla="*/ 514107 h 2657900"/>
              <a:gd name="connsiteX61" fmla="*/ 1789479 w 2657902"/>
              <a:gd name="connsiteY61" fmla="*/ 484344 h 2657900"/>
              <a:gd name="connsiteX62" fmla="*/ 868475 w 2657902"/>
              <a:gd name="connsiteY62" fmla="*/ 484344 h 2657900"/>
              <a:gd name="connsiteX63" fmla="*/ 928174 w 2657902"/>
              <a:gd name="connsiteY63" fmla="*/ 514107 h 2657900"/>
              <a:gd name="connsiteX64" fmla="*/ 906148 w 2657902"/>
              <a:gd name="connsiteY64" fmla="*/ 596551 h 2657900"/>
              <a:gd name="connsiteX65" fmla="*/ 823581 w 2657902"/>
              <a:gd name="connsiteY65" fmla="*/ 574525 h 2657900"/>
              <a:gd name="connsiteX66" fmla="*/ 845730 w 2657902"/>
              <a:gd name="connsiteY66" fmla="*/ 491958 h 2657900"/>
              <a:gd name="connsiteX67" fmla="*/ 868475 w 2657902"/>
              <a:gd name="connsiteY67" fmla="*/ 484344 h 2657900"/>
              <a:gd name="connsiteX68" fmla="*/ 1328951 w 2657902"/>
              <a:gd name="connsiteY68" fmla="*/ 362385 h 2657900"/>
              <a:gd name="connsiteX69" fmla="*/ 1389369 w 2657902"/>
              <a:gd name="connsiteY69" fmla="*/ 422803 h 2657900"/>
              <a:gd name="connsiteX70" fmla="*/ 1389369 w 2657902"/>
              <a:gd name="connsiteY70" fmla="*/ 1095892 h 2657900"/>
              <a:gd name="connsiteX71" fmla="*/ 1562010 w 2657902"/>
              <a:gd name="connsiteY71" fmla="*/ 1268532 h 2657900"/>
              <a:gd name="connsiteX72" fmla="*/ 1872591 w 2657902"/>
              <a:gd name="connsiteY72" fmla="*/ 1268532 h 2657900"/>
              <a:gd name="connsiteX73" fmla="*/ 1933009 w 2657902"/>
              <a:gd name="connsiteY73" fmla="*/ 1328950 h 2657900"/>
              <a:gd name="connsiteX74" fmla="*/ 1872591 w 2657902"/>
              <a:gd name="connsiteY74" fmla="*/ 1389368 h 2657900"/>
              <a:gd name="connsiteX75" fmla="*/ 1562010 w 2657902"/>
              <a:gd name="connsiteY75" fmla="*/ 1389368 h 2657900"/>
              <a:gd name="connsiteX76" fmla="*/ 1328951 w 2657902"/>
              <a:gd name="connsiteY76" fmla="*/ 1570622 h 2657900"/>
              <a:gd name="connsiteX77" fmla="*/ 1087279 w 2657902"/>
              <a:gd name="connsiteY77" fmla="*/ 1328950 h 2657900"/>
              <a:gd name="connsiteX78" fmla="*/ 1268533 w 2657902"/>
              <a:gd name="connsiteY78" fmla="*/ 1095892 h 2657900"/>
              <a:gd name="connsiteX79" fmla="*/ 1268533 w 2657902"/>
              <a:gd name="connsiteY79" fmla="*/ 422803 h 2657900"/>
              <a:gd name="connsiteX80" fmla="*/ 1328951 w 2657902"/>
              <a:gd name="connsiteY80" fmla="*/ 362385 h 2657900"/>
              <a:gd name="connsiteX81" fmla="*/ 1328951 w 2657902"/>
              <a:gd name="connsiteY81" fmla="*/ 120836 h 2657900"/>
              <a:gd name="connsiteX82" fmla="*/ 120836 w 2657902"/>
              <a:gd name="connsiteY82" fmla="*/ 1328950 h 2657900"/>
              <a:gd name="connsiteX83" fmla="*/ 1328951 w 2657902"/>
              <a:gd name="connsiteY83" fmla="*/ 2537064 h 2657900"/>
              <a:gd name="connsiteX84" fmla="*/ 2537066 w 2657902"/>
              <a:gd name="connsiteY84" fmla="*/ 1328950 h 2657900"/>
              <a:gd name="connsiteX85" fmla="*/ 1328951 w 2657902"/>
              <a:gd name="connsiteY85" fmla="*/ 120836 h 2657900"/>
              <a:gd name="connsiteX86" fmla="*/ 1328951 w 2657902"/>
              <a:gd name="connsiteY86" fmla="*/ 0 h 2657900"/>
              <a:gd name="connsiteX87" fmla="*/ 2657902 w 2657902"/>
              <a:gd name="connsiteY87" fmla="*/ 1328950 h 2657900"/>
              <a:gd name="connsiteX88" fmla="*/ 1328951 w 2657902"/>
              <a:gd name="connsiteY88" fmla="*/ 2657900 h 2657900"/>
              <a:gd name="connsiteX89" fmla="*/ 0 w 2657902"/>
              <a:gd name="connsiteY89" fmla="*/ 1328950 h 2657900"/>
              <a:gd name="connsiteX90" fmla="*/ 1328951 w 2657902"/>
              <a:gd name="connsiteY90" fmla="*/ 0 h 26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657902" h="2657900">
                <a:moveTo>
                  <a:pt x="1328951" y="2174679"/>
                </a:moveTo>
                <a:cubicBezTo>
                  <a:pt x="1362298" y="2174679"/>
                  <a:pt x="1389369" y="2201750"/>
                  <a:pt x="1389369" y="2235097"/>
                </a:cubicBezTo>
                <a:cubicBezTo>
                  <a:pt x="1389369" y="2268444"/>
                  <a:pt x="1362298" y="2295515"/>
                  <a:pt x="1328951" y="2295515"/>
                </a:cubicBezTo>
                <a:cubicBezTo>
                  <a:pt x="1295604" y="2295515"/>
                  <a:pt x="1268533" y="2268444"/>
                  <a:pt x="1268533" y="2235097"/>
                </a:cubicBezTo>
                <a:cubicBezTo>
                  <a:pt x="1268533" y="2201750"/>
                  <a:pt x="1295604" y="2174679"/>
                  <a:pt x="1328951" y="2174679"/>
                </a:cubicBezTo>
                <a:close/>
                <a:moveTo>
                  <a:pt x="1774553" y="2053735"/>
                </a:moveTo>
                <a:cubicBezTo>
                  <a:pt x="1797937" y="2050851"/>
                  <a:pt x="1821770" y="2061811"/>
                  <a:pt x="1834322" y="2083498"/>
                </a:cubicBezTo>
                <a:cubicBezTo>
                  <a:pt x="1850934" y="2112415"/>
                  <a:pt x="1841090" y="2149331"/>
                  <a:pt x="1812173" y="2165943"/>
                </a:cubicBezTo>
                <a:cubicBezTo>
                  <a:pt x="1783379" y="2182677"/>
                  <a:pt x="1746340" y="2172833"/>
                  <a:pt x="1729728" y="2143793"/>
                </a:cubicBezTo>
                <a:cubicBezTo>
                  <a:pt x="1712993" y="2114999"/>
                  <a:pt x="1722837" y="2077961"/>
                  <a:pt x="1751754" y="2061349"/>
                </a:cubicBezTo>
                <a:cubicBezTo>
                  <a:pt x="1759014" y="2057196"/>
                  <a:pt x="1766759" y="2054697"/>
                  <a:pt x="1774553" y="2053735"/>
                </a:cubicBezTo>
                <a:close/>
                <a:moveTo>
                  <a:pt x="883401" y="2053735"/>
                </a:moveTo>
                <a:cubicBezTo>
                  <a:pt x="891189" y="2054697"/>
                  <a:pt x="898919" y="2057196"/>
                  <a:pt x="906148" y="2061349"/>
                </a:cubicBezTo>
                <a:cubicBezTo>
                  <a:pt x="935065" y="2077961"/>
                  <a:pt x="944909" y="2114999"/>
                  <a:pt x="928174" y="2143793"/>
                </a:cubicBezTo>
                <a:cubicBezTo>
                  <a:pt x="911562" y="2172833"/>
                  <a:pt x="874647" y="2182677"/>
                  <a:pt x="845730" y="2165943"/>
                </a:cubicBezTo>
                <a:cubicBezTo>
                  <a:pt x="816813" y="2149331"/>
                  <a:pt x="806969" y="2112415"/>
                  <a:pt x="823581" y="2083498"/>
                </a:cubicBezTo>
                <a:cubicBezTo>
                  <a:pt x="836132" y="2061811"/>
                  <a:pt x="860035" y="2050851"/>
                  <a:pt x="883401" y="2053735"/>
                </a:cubicBezTo>
                <a:close/>
                <a:moveTo>
                  <a:pt x="2121102" y="1722042"/>
                </a:moveTo>
                <a:cubicBezTo>
                  <a:pt x="2128883" y="1723021"/>
                  <a:pt x="2136597" y="1725543"/>
                  <a:pt x="2143795" y="1729727"/>
                </a:cubicBezTo>
                <a:cubicBezTo>
                  <a:pt x="2172712" y="1746339"/>
                  <a:pt x="2182556" y="1783254"/>
                  <a:pt x="2165944" y="1812171"/>
                </a:cubicBezTo>
                <a:cubicBezTo>
                  <a:pt x="2149332" y="1841088"/>
                  <a:pt x="2112294" y="1851055"/>
                  <a:pt x="2083500" y="1834320"/>
                </a:cubicBezTo>
                <a:cubicBezTo>
                  <a:pt x="2054583" y="1817708"/>
                  <a:pt x="2044616" y="1780793"/>
                  <a:pt x="2061351" y="1751753"/>
                </a:cubicBezTo>
                <a:cubicBezTo>
                  <a:pt x="2073810" y="1730065"/>
                  <a:pt x="2097759" y="1719106"/>
                  <a:pt x="2121102" y="1722042"/>
                </a:cubicBezTo>
                <a:close/>
                <a:moveTo>
                  <a:pt x="536801" y="1722042"/>
                </a:moveTo>
                <a:cubicBezTo>
                  <a:pt x="560144" y="1719106"/>
                  <a:pt x="584093" y="1730065"/>
                  <a:pt x="596552" y="1751753"/>
                </a:cubicBezTo>
                <a:cubicBezTo>
                  <a:pt x="613286" y="1780793"/>
                  <a:pt x="603319" y="1817708"/>
                  <a:pt x="574402" y="1834320"/>
                </a:cubicBezTo>
                <a:cubicBezTo>
                  <a:pt x="545485" y="1851055"/>
                  <a:pt x="508570" y="1841088"/>
                  <a:pt x="491958" y="1812171"/>
                </a:cubicBezTo>
                <a:cubicBezTo>
                  <a:pt x="475346" y="1783254"/>
                  <a:pt x="485067" y="1746339"/>
                  <a:pt x="514107" y="1729727"/>
                </a:cubicBezTo>
                <a:cubicBezTo>
                  <a:pt x="521306" y="1725543"/>
                  <a:pt x="529020" y="1723021"/>
                  <a:pt x="536801" y="1722042"/>
                </a:cubicBezTo>
                <a:close/>
                <a:moveTo>
                  <a:pt x="2235099" y="1268532"/>
                </a:moveTo>
                <a:cubicBezTo>
                  <a:pt x="2268323" y="1268532"/>
                  <a:pt x="2295517" y="1295603"/>
                  <a:pt x="2295517" y="1328950"/>
                </a:cubicBezTo>
                <a:cubicBezTo>
                  <a:pt x="2295517" y="1362420"/>
                  <a:pt x="2268323" y="1389368"/>
                  <a:pt x="2235099" y="1389368"/>
                </a:cubicBezTo>
                <a:cubicBezTo>
                  <a:pt x="2201752" y="1389368"/>
                  <a:pt x="2174681" y="1362420"/>
                  <a:pt x="2174681" y="1328950"/>
                </a:cubicBezTo>
                <a:cubicBezTo>
                  <a:pt x="2174681" y="1295603"/>
                  <a:pt x="2201752" y="1268532"/>
                  <a:pt x="2235099" y="1268532"/>
                </a:cubicBezTo>
                <a:close/>
                <a:moveTo>
                  <a:pt x="422804" y="1268532"/>
                </a:moveTo>
                <a:cubicBezTo>
                  <a:pt x="456150" y="1268532"/>
                  <a:pt x="483222" y="1295603"/>
                  <a:pt x="483222" y="1328950"/>
                </a:cubicBezTo>
                <a:cubicBezTo>
                  <a:pt x="483222" y="1362420"/>
                  <a:pt x="456150" y="1389368"/>
                  <a:pt x="422804" y="1389368"/>
                </a:cubicBezTo>
                <a:cubicBezTo>
                  <a:pt x="389580" y="1389368"/>
                  <a:pt x="362385" y="1362420"/>
                  <a:pt x="362385" y="1328950"/>
                </a:cubicBezTo>
                <a:cubicBezTo>
                  <a:pt x="362385" y="1295603"/>
                  <a:pt x="389580" y="1268532"/>
                  <a:pt x="422804" y="1268532"/>
                </a:cubicBezTo>
                <a:close/>
                <a:moveTo>
                  <a:pt x="1328951" y="1208114"/>
                </a:moveTo>
                <a:cubicBezTo>
                  <a:pt x="1262258" y="1208114"/>
                  <a:pt x="1208115" y="1262257"/>
                  <a:pt x="1208115" y="1328950"/>
                </a:cubicBezTo>
                <a:cubicBezTo>
                  <a:pt x="1208115" y="1395644"/>
                  <a:pt x="1262258" y="1449786"/>
                  <a:pt x="1328951" y="1449786"/>
                </a:cubicBezTo>
                <a:cubicBezTo>
                  <a:pt x="1395645" y="1449786"/>
                  <a:pt x="1449787" y="1395644"/>
                  <a:pt x="1449787" y="1328950"/>
                </a:cubicBezTo>
                <a:cubicBezTo>
                  <a:pt x="1449787" y="1262257"/>
                  <a:pt x="1395645" y="1208114"/>
                  <a:pt x="1328951" y="1208114"/>
                </a:cubicBezTo>
                <a:close/>
                <a:moveTo>
                  <a:pt x="2106194" y="815914"/>
                </a:moveTo>
                <a:cubicBezTo>
                  <a:pt x="2129537" y="813013"/>
                  <a:pt x="2153485" y="824041"/>
                  <a:pt x="2165944" y="845729"/>
                </a:cubicBezTo>
                <a:cubicBezTo>
                  <a:pt x="2182556" y="874646"/>
                  <a:pt x="2172712" y="911561"/>
                  <a:pt x="2143795" y="928173"/>
                </a:cubicBezTo>
                <a:cubicBezTo>
                  <a:pt x="2115001" y="944908"/>
                  <a:pt x="2077963" y="935064"/>
                  <a:pt x="2061351" y="906147"/>
                </a:cubicBezTo>
                <a:cubicBezTo>
                  <a:pt x="2044616" y="877230"/>
                  <a:pt x="2054583" y="840315"/>
                  <a:pt x="2083500" y="823580"/>
                </a:cubicBezTo>
                <a:cubicBezTo>
                  <a:pt x="2090699" y="819396"/>
                  <a:pt x="2098412" y="816882"/>
                  <a:pt x="2106194" y="815914"/>
                </a:cubicBezTo>
                <a:close/>
                <a:moveTo>
                  <a:pt x="551657" y="815914"/>
                </a:moveTo>
                <a:cubicBezTo>
                  <a:pt x="559444" y="816882"/>
                  <a:pt x="567173" y="819396"/>
                  <a:pt x="574402" y="823580"/>
                </a:cubicBezTo>
                <a:cubicBezTo>
                  <a:pt x="603319" y="840315"/>
                  <a:pt x="613286" y="877230"/>
                  <a:pt x="596552" y="906147"/>
                </a:cubicBezTo>
                <a:cubicBezTo>
                  <a:pt x="579940" y="935064"/>
                  <a:pt x="542901" y="944908"/>
                  <a:pt x="514107" y="928173"/>
                </a:cubicBezTo>
                <a:cubicBezTo>
                  <a:pt x="485067" y="911561"/>
                  <a:pt x="475346" y="874646"/>
                  <a:pt x="491958" y="845729"/>
                </a:cubicBezTo>
                <a:cubicBezTo>
                  <a:pt x="504417" y="824041"/>
                  <a:pt x="528297" y="813013"/>
                  <a:pt x="551657" y="815914"/>
                </a:cubicBezTo>
                <a:close/>
                <a:moveTo>
                  <a:pt x="1789479" y="484344"/>
                </a:moveTo>
                <a:cubicBezTo>
                  <a:pt x="1797260" y="485305"/>
                  <a:pt x="1804974" y="487805"/>
                  <a:pt x="1812173" y="491958"/>
                </a:cubicBezTo>
                <a:cubicBezTo>
                  <a:pt x="1841090" y="508693"/>
                  <a:pt x="1850934" y="545608"/>
                  <a:pt x="1834322" y="574525"/>
                </a:cubicBezTo>
                <a:cubicBezTo>
                  <a:pt x="1817587" y="603319"/>
                  <a:pt x="1780795" y="613286"/>
                  <a:pt x="1751754" y="596551"/>
                </a:cubicBezTo>
                <a:cubicBezTo>
                  <a:pt x="1722837" y="579939"/>
                  <a:pt x="1712993" y="542901"/>
                  <a:pt x="1729728" y="514107"/>
                </a:cubicBezTo>
                <a:cubicBezTo>
                  <a:pt x="1742187" y="492419"/>
                  <a:pt x="1766136" y="481460"/>
                  <a:pt x="1789479" y="484344"/>
                </a:cubicBezTo>
                <a:close/>
                <a:moveTo>
                  <a:pt x="868475" y="484344"/>
                </a:moveTo>
                <a:cubicBezTo>
                  <a:pt x="891836" y="481460"/>
                  <a:pt x="915715" y="492419"/>
                  <a:pt x="928174" y="514107"/>
                </a:cubicBezTo>
                <a:cubicBezTo>
                  <a:pt x="944909" y="542901"/>
                  <a:pt x="935065" y="579939"/>
                  <a:pt x="906148" y="596551"/>
                </a:cubicBezTo>
                <a:cubicBezTo>
                  <a:pt x="877231" y="613286"/>
                  <a:pt x="840316" y="603319"/>
                  <a:pt x="823581" y="574525"/>
                </a:cubicBezTo>
                <a:cubicBezTo>
                  <a:pt x="806969" y="545608"/>
                  <a:pt x="816813" y="508693"/>
                  <a:pt x="845730" y="491958"/>
                </a:cubicBezTo>
                <a:cubicBezTo>
                  <a:pt x="852959" y="487805"/>
                  <a:pt x="860688" y="485305"/>
                  <a:pt x="868475" y="484344"/>
                </a:cubicBezTo>
                <a:close/>
                <a:moveTo>
                  <a:pt x="1328951" y="362385"/>
                </a:moveTo>
                <a:cubicBezTo>
                  <a:pt x="1362298" y="362385"/>
                  <a:pt x="1389369" y="389579"/>
                  <a:pt x="1389369" y="422803"/>
                </a:cubicBezTo>
                <a:lnTo>
                  <a:pt x="1389369" y="1095892"/>
                </a:lnTo>
                <a:cubicBezTo>
                  <a:pt x="1473905" y="1117795"/>
                  <a:pt x="1539984" y="1184242"/>
                  <a:pt x="1562010" y="1268532"/>
                </a:cubicBezTo>
                <a:lnTo>
                  <a:pt x="1872591" y="1268532"/>
                </a:lnTo>
                <a:cubicBezTo>
                  <a:pt x="1905937" y="1268532"/>
                  <a:pt x="1933009" y="1295603"/>
                  <a:pt x="1933009" y="1328950"/>
                </a:cubicBezTo>
                <a:cubicBezTo>
                  <a:pt x="1933009" y="1362420"/>
                  <a:pt x="1905937" y="1389368"/>
                  <a:pt x="1872591" y="1389368"/>
                </a:cubicBezTo>
                <a:lnTo>
                  <a:pt x="1562010" y="1389368"/>
                </a:lnTo>
                <a:cubicBezTo>
                  <a:pt x="1535185" y="1493469"/>
                  <a:pt x="1441420" y="1570622"/>
                  <a:pt x="1328951" y="1570622"/>
                </a:cubicBezTo>
                <a:cubicBezTo>
                  <a:pt x="1195564" y="1570622"/>
                  <a:pt x="1087279" y="1462460"/>
                  <a:pt x="1087279" y="1328950"/>
                </a:cubicBezTo>
                <a:cubicBezTo>
                  <a:pt x="1087279" y="1216482"/>
                  <a:pt x="1164555" y="1122840"/>
                  <a:pt x="1268533" y="1095892"/>
                </a:cubicBezTo>
                <a:lnTo>
                  <a:pt x="1268533" y="422803"/>
                </a:lnTo>
                <a:cubicBezTo>
                  <a:pt x="1268533" y="389579"/>
                  <a:pt x="1295604" y="362385"/>
                  <a:pt x="1328951" y="362385"/>
                </a:cubicBezTo>
                <a:close/>
                <a:moveTo>
                  <a:pt x="1328951" y="120836"/>
                </a:moveTo>
                <a:cubicBezTo>
                  <a:pt x="661646" y="120836"/>
                  <a:pt x="120836" y="661645"/>
                  <a:pt x="120836" y="1328950"/>
                </a:cubicBezTo>
                <a:cubicBezTo>
                  <a:pt x="120836" y="1996255"/>
                  <a:pt x="661646" y="2537064"/>
                  <a:pt x="1328951" y="2537064"/>
                </a:cubicBezTo>
                <a:cubicBezTo>
                  <a:pt x="1996257" y="2537064"/>
                  <a:pt x="2537066" y="1996255"/>
                  <a:pt x="2537066" y="1328950"/>
                </a:cubicBezTo>
                <a:cubicBezTo>
                  <a:pt x="2537066" y="661645"/>
                  <a:pt x="1996257" y="120836"/>
                  <a:pt x="1328951" y="120836"/>
                </a:cubicBezTo>
                <a:close/>
                <a:moveTo>
                  <a:pt x="1328951" y="0"/>
                </a:moveTo>
                <a:cubicBezTo>
                  <a:pt x="2062827" y="0"/>
                  <a:pt x="2657902" y="595074"/>
                  <a:pt x="2657902" y="1328950"/>
                </a:cubicBezTo>
                <a:cubicBezTo>
                  <a:pt x="2657902" y="2062949"/>
                  <a:pt x="2062827" y="2657900"/>
                  <a:pt x="1328951" y="2657900"/>
                </a:cubicBezTo>
                <a:cubicBezTo>
                  <a:pt x="595075" y="2657900"/>
                  <a:pt x="0" y="2062949"/>
                  <a:pt x="0" y="1328950"/>
                </a:cubicBezTo>
                <a:cubicBezTo>
                  <a:pt x="0" y="595074"/>
                  <a:pt x="595075" y="0"/>
                  <a:pt x="132895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72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569308"/>
            <a:ext cx="2954295" cy="37193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276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94015" y="5991924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260E2A6B-A809-4840-BF14-8648BC0BDF87}" type="slidenum">
              <a:rPr lang="id-ID" sz="1200" b="1" i="0">
                <a:solidFill>
                  <a:srgbClr val="000000"/>
                </a:solidFill>
                <a:latin typeface="Titillium" charset="0"/>
                <a:ea typeface="Titillium" charset="0"/>
                <a:cs typeface="Titillium" charset="0"/>
              </a:rPr>
              <a:pPr algn="l"/>
              <a:t>‹#›</a:t>
            </a:fld>
            <a:endParaRPr lang="en-MY" sz="1200" b="1" i="0" dirty="0">
              <a:solidFill>
                <a:srgbClr val="000000"/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6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0" r:id="rId2"/>
    <p:sldLayoutId id="2147483699" r:id="rId3"/>
    <p:sldLayoutId id="2147483689" r:id="rId4"/>
    <p:sldLayoutId id="2147483681" r:id="rId5"/>
    <p:sldLayoutId id="2147483660" r:id="rId6"/>
    <p:sldLayoutId id="2147483655" r:id="rId7"/>
    <p:sldLayoutId id="2147483696" r:id="rId8"/>
    <p:sldLayoutId id="2147483691" r:id="rId9"/>
    <p:sldLayoutId id="2147483682" r:id="rId10"/>
    <p:sldLayoutId id="2147483668" r:id="rId11"/>
    <p:sldLayoutId id="2147483671" r:id="rId12"/>
    <p:sldLayoutId id="2147483673" r:id="rId13"/>
    <p:sldLayoutId id="2147483676" r:id="rId14"/>
    <p:sldLayoutId id="2147483675" r:id="rId15"/>
    <p:sldLayoutId id="2147483674" r:id="rId16"/>
    <p:sldLayoutId id="2147483678" r:id="rId17"/>
    <p:sldLayoutId id="2147483679" r:id="rId18"/>
    <p:sldLayoutId id="2147483680" r:id="rId19"/>
    <p:sldLayoutId id="2147483672" r:id="rId20"/>
    <p:sldLayoutId id="2147483669" r:id="rId21"/>
    <p:sldLayoutId id="2147483665" r:id="rId22"/>
    <p:sldLayoutId id="2147483670" r:id="rId23"/>
    <p:sldLayoutId id="2147483661" r:id="rId24"/>
    <p:sldLayoutId id="2147483687" r:id="rId25"/>
    <p:sldLayoutId id="2147483663" r:id="rId26"/>
    <p:sldLayoutId id="2147483667" r:id="rId27"/>
    <p:sldLayoutId id="2147483664" r:id="rId28"/>
    <p:sldLayoutId id="2147483662" r:id="rId29"/>
    <p:sldLayoutId id="2147483657" r:id="rId30"/>
    <p:sldLayoutId id="2147483697" r:id="rId31"/>
    <p:sldLayoutId id="2147483686" r:id="rId32"/>
    <p:sldLayoutId id="2147483656" r:id="rId33"/>
    <p:sldLayoutId id="2147483688" r:id="rId34"/>
    <p:sldLayoutId id="2147483654" r:id="rId35"/>
    <p:sldLayoutId id="2147483658" r:id="rId36"/>
    <p:sldLayoutId id="2147483711" r:id="rId37"/>
    <p:sldLayoutId id="2147483659" r:id="rId38"/>
    <p:sldLayoutId id="2147483677" r:id="rId39"/>
    <p:sldLayoutId id="2147483683" r:id="rId40"/>
    <p:sldLayoutId id="2147483698" r:id="rId41"/>
    <p:sldLayoutId id="2147483695" r:id="rId42"/>
    <p:sldLayoutId id="2147483693" r:id="rId43"/>
    <p:sldLayoutId id="2147483694" r:id="rId44"/>
    <p:sldLayoutId id="2147483651" r:id="rId45"/>
    <p:sldLayoutId id="2147483666" r:id="rId46"/>
    <p:sldLayoutId id="2147483710" r:id="rId47"/>
    <p:sldLayoutId id="2147483709" r:id="rId48"/>
    <p:sldLayoutId id="2147483713" r:id="rId49"/>
    <p:sldLayoutId id="2147483717" r:id="rId50"/>
    <p:sldLayoutId id="2147483718" r:id="rId51"/>
    <p:sldLayoutId id="2147483719" r:id="rId52"/>
    <p:sldLayoutId id="2147483720" r:id="rId53"/>
    <p:sldLayoutId id="2147483723" r:id="rId5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2.xml"/><Relationship Id="rId4" Type="http://schemas.openxmlformats.org/officeDocument/2006/relationships/hyperlink" Target="http://www.jwtek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man-wearing-blue-blazer-on-business-meeting-picjumbo-com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2"/>
          </a:solidFill>
        </p:spPr>
      </p:pic>
      <p:sp>
        <p:nvSpPr>
          <p:cNvPr id="12" name="Rectangle 11"/>
          <p:cNvSpPr/>
          <p:nvPr/>
        </p:nvSpPr>
        <p:spPr>
          <a:xfrm>
            <a:off x="6096000" y="800894"/>
            <a:ext cx="5328444" cy="5256213"/>
          </a:xfrm>
          <a:prstGeom prst="rect">
            <a:avLst/>
          </a:prstGeom>
          <a:solidFill>
            <a:srgbClr val="FC4E0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50563" y="3854951"/>
            <a:ext cx="290744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spc="100" dirty="0" smtClean="0">
                <a:solidFill>
                  <a:schemeClr val="bg1"/>
                </a:solidFill>
                <a:latin typeface="Poppins Light" charset="0"/>
                <a:ea typeface="Poppins Light" charset="0"/>
                <a:cs typeface="Poppins Light" charset="0"/>
              </a:rPr>
              <a:t>Transfer A Call</a:t>
            </a:r>
            <a:endParaRPr lang="en-US" sz="2400" b="1" spc="100" dirty="0">
              <a:solidFill>
                <a:schemeClr val="bg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6873" y="4882421"/>
            <a:ext cx="397483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Poppins Light" charset="0"/>
                <a:ea typeface="Poppins Light" charset="0"/>
                <a:cs typeface="Poppins Light" charset="0"/>
              </a:rPr>
              <a:t>www.qsgit.com</a:t>
            </a:r>
            <a:endParaRPr lang="en-US" sz="1400" b="1" dirty="0">
              <a:solidFill>
                <a:schemeClr val="bg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pic>
        <p:nvPicPr>
          <p:cNvPr id="5" name="Picture 4" descr="QSG_logo_wh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485" y="2249484"/>
            <a:ext cx="3118220" cy="11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3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04 0 L 0 0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3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pexels-photo-320517.jpe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188825" cy="5618163"/>
          </a:xfrm>
          <a:solidFill>
            <a:schemeClr val="bg2"/>
          </a:solidFill>
        </p:spPr>
      </p:pic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3969" y="2493169"/>
            <a:ext cx="8351838" cy="4364831"/>
          </a:xfrm>
          <a:prstGeom prst="rect">
            <a:avLst/>
          </a:prstGeom>
          <a:solidFill>
            <a:srgbClr val="FECEB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36988" y="-13493"/>
            <a:ext cx="8355013" cy="561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836988" y="2493169"/>
            <a:ext cx="8351838" cy="3112294"/>
          </a:xfrm>
          <a:prstGeom prst="rect">
            <a:avLst/>
          </a:prstGeom>
          <a:solidFill>
            <a:srgbClr val="FC4E07"/>
          </a:solidFill>
          <a:ln>
            <a:noFill/>
          </a:ln>
          <a:extLst/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245780" y="3020179"/>
            <a:ext cx="51786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/>
            <a:r>
              <a:rPr lang="en-US" altLang="en-US" sz="4600" b="1" dirty="0" smtClean="0">
                <a:solidFill>
                  <a:schemeClr val="bg1"/>
                </a:solidFill>
                <a:latin typeface="Open Sans"/>
                <a:ea typeface="Poppins Light" charset="0"/>
                <a:cs typeface="Open Sans"/>
              </a:rPr>
              <a:t>STILL NEED HELP?</a:t>
            </a:r>
            <a:endParaRPr lang="en-US" altLang="en-US" sz="900" b="1" dirty="0">
              <a:solidFill>
                <a:schemeClr val="bg1"/>
              </a:solidFill>
              <a:latin typeface="Open Sans"/>
              <a:ea typeface="Poppins Light" charset="0"/>
              <a:cs typeface="Open Sans"/>
            </a:endParaRPr>
          </a:p>
        </p:txBody>
      </p:sp>
      <p:pic>
        <p:nvPicPr>
          <p:cNvPr id="17" name="Picture 16" descr="QSG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3494" y="502927"/>
            <a:ext cx="4263536" cy="1531018"/>
          </a:xfrm>
          <a:prstGeom prst="rect">
            <a:avLst/>
          </a:prstGeom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020390" y="3836832"/>
            <a:ext cx="598445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dirty="0" smtClean="0">
                <a:solidFill>
                  <a:schemeClr val="bg1"/>
                </a:solidFill>
                <a:latin typeface="Poppins Light"/>
                <a:cs typeface="Poppins Light"/>
              </a:rPr>
              <a:t>support@qsgit.com	248.247.3000	</a:t>
            </a:r>
            <a:r>
              <a:rPr lang="en-US" altLang="en-US" dirty="0" err="1" smtClean="0">
                <a:solidFill>
                  <a:schemeClr val="bg1"/>
                </a:solidFill>
                <a:latin typeface="Poppins Light"/>
                <a:cs typeface="Poppins Light"/>
              </a:rPr>
              <a:t>www.</a:t>
            </a:r>
            <a:r>
              <a:rPr lang="en-US" altLang="en-US" b="1" dirty="0" err="1" smtClean="0">
                <a:solidFill>
                  <a:schemeClr val="bg1"/>
                </a:solidFill>
                <a:latin typeface="Poppins Light"/>
                <a:cs typeface="Poppins Light"/>
              </a:rPr>
              <a:t>qsgit</a:t>
            </a:r>
            <a:r>
              <a:rPr lang="en-US" altLang="en-US" dirty="0" err="1" smtClean="0">
                <a:solidFill>
                  <a:schemeClr val="bg1"/>
                </a:solidFill>
                <a:latin typeface="Poppins Light"/>
                <a:cs typeface="Poppins Light"/>
              </a:rPr>
              <a:t>.com</a:t>
            </a:r>
            <a:endParaRPr lang="en-US" altLang="en-US" dirty="0" smtClean="0">
              <a:solidFill>
                <a:schemeClr val="bg1"/>
              </a:solidFill>
              <a:latin typeface="Poppins Light"/>
              <a:cs typeface="Poppins Light"/>
              <a:hlinkClick r:id="rId4"/>
            </a:endParaRPr>
          </a:p>
          <a:p>
            <a:pPr algn="r" defTabSz="457200"/>
            <a:endParaRPr lang="en-US" altLang="en-US" sz="900" dirty="0">
              <a:solidFill>
                <a:schemeClr val="bg1"/>
              </a:solidFill>
              <a:latin typeface="Poppins Light"/>
              <a:cs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454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mph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EFFFF"/>
                                          </p:to>
                                        </p:animClr>
                                        <p:set>
                                          <p:cBhvr>
                                            <p:cTn id="7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2" presetClass="exit" presetSubtype="1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anim calcmode="lin" valueType="num">
                                          <p:cBhvr additive="base">
                                            <p:cTn id="14" dur="15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up)">
                                          <p:cBhvr>
                                            <p:cTn id="15" dur="1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14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3" grpId="0"/>
          <p:bldP spid="11" grpId="0" animBg="1"/>
        </p:bldLst>
      </p:timing>
    </mc:Choice>
    <mc:Fallback xmlns="">
      <p:timing>
        <p:tnLst>
          <p:par>
            <p:cTn xmlns:p14="http://schemas.microsoft.com/office/powerpoint/2010/main"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mph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EFFFF"/>
                                          </p:to>
                                        </p:animClr>
                                        <p:set>
                                          <p:cBhvr>
                                            <p:cTn id="7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2" presetClass="exit" presetSubtype="1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anim calcmode="lin" valueType="num">
                                          <p:cBhvr additive="base">
                                            <p:cTn id="14" dur="15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up)">
                                          <p:cBhvr>
                                            <p:cTn id="15" dur="1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14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3" grpId="0"/>
          <p:bldP spid="11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"/>
          <p:cNvSpPr>
            <a:spLocks/>
          </p:cNvSpPr>
          <p:nvPr/>
        </p:nvSpPr>
        <p:spPr bwMode="auto">
          <a:xfrm>
            <a:off x="10619853" y="4385899"/>
            <a:ext cx="2867548" cy="286754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rgbClr val="FC4E07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AutoShape 3"/>
          <p:cNvSpPr>
            <a:spLocks/>
          </p:cNvSpPr>
          <p:nvPr/>
        </p:nvSpPr>
        <p:spPr bwMode="auto">
          <a:xfrm>
            <a:off x="6794985" y="-1433774"/>
            <a:ext cx="2867548" cy="286754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rgbClr val="FC4E07">
              <a:alpha val="40000"/>
            </a:srgb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AutoShape 3"/>
          <p:cNvSpPr>
            <a:spLocks/>
          </p:cNvSpPr>
          <p:nvPr/>
        </p:nvSpPr>
        <p:spPr bwMode="auto">
          <a:xfrm>
            <a:off x="10507669" y="2446008"/>
            <a:ext cx="2867548" cy="286754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rgbClr val="FC4E07">
              <a:alpha val="40000"/>
            </a:srgbClr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AutoShape 3"/>
          <p:cNvSpPr>
            <a:spLocks/>
          </p:cNvSpPr>
          <p:nvPr/>
        </p:nvSpPr>
        <p:spPr bwMode="auto">
          <a:xfrm>
            <a:off x="8672952" y="506117"/>
            <a:ext cx="2867548" cy="286754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25400">
            <a:solidFill>
              <a:srgbClr val="FC4E07"/>
            </a:solidFill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" name="Shape 3613"/>
          <p:cNvSpPr/>
          <p:nvPr/>
        </p:nvSpPr>
        <p:spPr>
          <a:xfrm>
            <a:off x="1004569" y="3472312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66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72655" y="3459252"/>
            <a:ext cx="2431294" cy="251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latin typeface="Open Sans"/>
                <a:ea typeface="Titillium" charset="0"/>
                <a:cs typeface="Open Sans"/>
              </a:rPr>
              <a:t>Colocation</a:t>
            </a:r>
            <a:endParaRPr lang="en-US" sz="1400" dirty="0"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54101" y="1826921"/>
            <a:ext cx="5609825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>
                <a:latin typeface="Open Sans"/>
                <a:ea typeface="Titillium Light" charset="0"/>
                <a:cs typeface="Open Sans"/>
              </a:rPr>
              <a:t>Quantum Services Group</a:t>
            </a:r>
          </a:p>
          <a:p>
            <a:pPr>
              <a:lnSpc>
                <a:spcPct val="80000"/>
              </a:lnSpc>
            </a:pPr>
            <a:endParaRPr lang="en-US" sz="2400" b="1" dirty="0" smtClean="0">
              <a:latin typeface="Open Sans"/>
              <a:ea typeface="Titillium Light" charset="0"/>
              <a:cs typeface="Open Sans"/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latin typeface="Open Sans"/>
                <a:ea typeface="Titillium Light" charset="0"/>
                <a:cs typeface="Open Sans"/>
              </a:rPr>
              <a:t>The Cloud Made </a:t>
            </a:r>
            <a:r>
              <a:rPr lang="en-US" sz="2400" b="1" i="1" dirty="0" smtClean="0">
                <a:solidFill>
                  <a:srgbClr val="FC4E07"/>
                </a:solidFill>
                <a:latin typeface="Open Sans"/>
                <a:ea typeface="Titillium Light" charset="0"/>
                <a:cs typeface="Open Sans"/>
              </a:rPr>
              <a:t>Simple</a:t>
            </a:r>
            <a:endParaRPr lang="en-US" sz="2400" b="1" i="1" dirty="0">
              <a:solidFill>
                <a:srgbClr val="FC4E07"/>
              </a:solidFill>
              <a:latin typeface="Open Sans"/>
              <a:ea typeface="Titillium Light" charset="0"/>
              <a:cs typeface="Open San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174421" y="2983772"/>
            <a:ext cx="691243" cy="0"/>
          </a:xfrm>
          <a:prstGeom prst="line">
            <a:avLst/>
          </a:prstGeom>
          <a:ln w="25400">
            <a:solidFill>
              <a:srgbClr val="FE34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hape 3613"/>
          <p:cNvSpPr/>
          <p:nvPr/>
        </p:nvSpPr>
        <p:spPr>
          <a:xfrm>
            <a:off x="1004569" y="3956093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66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2655" y="3943033"/>
            <a:ext cx="368481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latin typeface="Open Sans"/>
                <a:ea typeface="Titillium" charset="0"/>
                <a:cs typeface="Open Sans"/>
              </a:rPr>
              <a:t>Disaster Recovery</a:t>
            </a:r>
            <a:endParaRPr lang="en-US" sz="1400" dirty="0"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96160" y="13309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Placeholder 18" descr="maxresdefault.jpg"/>
          <p:cNvPicPr>
            <a:picLocks noGrp="1" noChangeAspect="1"/>
          </p:cNvPicPr>
          <p:nvPr>
            <p:ph type="pic" sz="quarter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Shape 3613"/>
          <p:cNvSpPr/>
          <p:nvPr/>
        </p:nvSpPr>
        <p:spPr>
          <a:xfrm>
            <a:off x="1004080" y="4440067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66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72166" y="4427007"/>
            <a:ext cx="2431294" cy="251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latin typeface="Open Sans"/>
                <a:ea typeface="Titillium" charset="0"/>
                <a:cs typeface="Open Sans"/>
              </a:rPr>
              <a:t>Internet Services</a:t>
            </a:r>
            <a:endParaRPr lang="en-US" sz="1400" dirty="0"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31" name="Shape 3613"/>
          <p:cNvSpPr/>
          <p:nvPr/>
        </p:nvSpPr>
        <p:spPr>
          <a:xfrm>
            <a:off x="1004080" y="4923848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66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72166" y="4910788"/>
            <a:ext cx="368481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latin typeface="Open Sans"/>
                <a:ea typeface="Titillium" charset="0"/>
                <a:cs typeface="Open Sans"/>
              </a:rPr>
              <a:t>Web Hosting</a:t>
            </a:r>
            <a:endParaRPr lang="en-US" sz="1400" dirty="0"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24" name="Shape 3613"/>
          <p:cNvSpPr/>
          <p:nvPr/>
        </p:nvSpPr>
        <p:spPr>
          <a:xfrm>
            <a:off x="3517358" y="3471362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66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85444" y="3458302"/>
            <a:ext cx="2431294" cy="251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latin typeface="Open Sans"/>
                <a:ea typeface="Titillium" charset="0"/>
                <a:cs typeface="Open Sans"/>
              </a:rPr>
              <a:t>IT Support</a:t>
            </a:r>
            <a:endParaRPr lang="en-US" sz="1400" dirty="0"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33" name="Shape 3613"/>
          <p:cNvSpPr/>
          <p:nvPr/>
        </p:nvSpPr>
        <p:spPr>
          <a:xfrm>
            <a:off x="3517358" y="3955143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66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85444" y="3942083"/>
            <a:ext cx="368481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latin typeface="Open Sans"/>
                <a:ea typeface="Titillium" charset="0"/>
                <a:cs typeface="Open Sans"/>
              </a:rPr>
              <a:t>Phone Services</a:t>
            </a:r>
          </a:p>
        </p:txBody>
      </p:sp>
      <p:sp>
        <p:nvSpPr>
          <p:cNvPr id="36" name="Shape 3613"/>
          <p:cNvSpPr/>
          <p:nvPr/>
        </p:nvSpPr>
        <p:spPr>
          <a:xfrm>
            <a:off x="3516869" y="4439117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66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84954" y="4426057"/>
            <a:ext cx="2778971" cy="251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latin typeface="Open Sans"/>
                <a:ea typeface="Titillium" charset="0"/>
                <a:cs typeface="Open Sans"/>
              </a:rPr>
              <a:t>Web Design &amp; Development</a:t>
            </a:r>
            <a:endParaRPr lang="en-US" sz="1400" dirty="0"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38" name="Shape 3613"/>
          <p:cNvSpPr/>
          <p:nvPr/>
        </p:nvSpPr>
        <p:spPr>
          <a:xfrm>
            <a:off x="3516869" y="4922898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66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84955" y="4909838"/>
            <a:ext cx="368481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latin typeface="Open Sans"/>
                <a:ea typeface="Titillium" charset="0"/>
                <a:cs typeface="Open Sans"/>
              </a:rPr>
              <a:t>VPN</a:t>
            </a:r>
            <a:endParaRPr lang="en-US" sz="1400" dirty="0">
              <a:latin typeface="Open Sans"/>
              <a:ea typeface="Titillium" charset="0"/>
              <a:cs typeface="Open Sans"/>
            </a:endParaRPr>
          </a:p>
        </p:txBody>
      </p:sp>
      <p:pic>
        <p:nvPicPr>
          <p:cNvPr id="3" name="Picture Placeholder 2" descr="network-cable-ethernet-computer-159304.jpeg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r="16719"/>
          <a:stretch>
            <a:fillRect/>
          </a:stretch>
        </p:blipFill>
        <p:spPr/>
      </p:pic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solidFill>
            <a:schemeClr val="tx1">
              <a:lumMod val="50000"/>
              <a:lumOff val="50000"/>
            </a:schemeClr>
          </a:solidFill>
        </p:spPr>
      </p:sp>
      <p:pic>
        <p:nvPicPr>
          <p:cNvPr id="9" name="Picture Placeholder 8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" b="112"/>
          <a:stretch>
            <a:fillRect/>
          </a:stretch>
        </p:blipFill>
        <p:spPr/>
      </p:pic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solidFill>
            <a:schemeClr val="tx2">
              <a:lumMod val="75000"/>
              <a:lumOff val="2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46297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3767"/>
          <p:cNvSpPr/>
          <p:nvPr/>
        </p:nvSpPr>
        <p:spPr>
          <a:xfrm>
            <a:off x="8506405" y="2280003"/>
            <a:ext cx="373452" cy="3734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19636"/>
                </a:moveTo>
                <a:cubicBezTo>
                  <a:pt x="12764" y="20178"/>
                  <a:pt x="12324" y="20618"/>
                  <a:pt x="11782" y="20618"/>
                </a:cubicBezTo>
                <a:lnTo>
                  <a:pt x="9818" y="20618"/>
                </a:lnTo>
                <a:cubicBezTo>
                  <a:pt x="9276" y="20618"/>
                  <a:pt x="8836" y="20178"/>
                  <a:pt x="8836" y="19636"/>
                </a:cubicBezTo>
                <a:lnTo>
                  <a:pt x="8836" y="17673"/>
                </a:lnTo>
                <a:cubicBezTo>
                  <a:pt x="8836" y="1713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7131"/>
                  <a:pt x="12764" y="17673"/>
                </a:cubicBezTo>
                <a:cubicBezTo>
                  <a:pt x="12764" y="17673"/>
                  <a:pt x="12764" y="19636"/>
                  <a:pt x="12764" y="19636"/>
                </a:cubicBezTo>
                <a:close/>
                <a:moveTo>
                  <a:pt x="11782" y="15709"/>
                </a:moveTo>
                <a:lnTo>
                  <a:pt x="9818" y="15709"/>
                </a:lnTo>
                <a:cubicBezTo>
                  <a:pt x="8734" y="15709"/>
                  <a:pt x="7855" y="16588"/>
                  <a:pt x="7855" y="17673"/>
                </a:cubicBezTo>
                <a:lnTo>
                  <a:pt x="7855" y="19636"/>
                </a:lnTo>
                <a:cubicBezTo>
                  <a:pt x="7855" y="20721"/>
                  <a:pt x="8734" y="21600"/>
                  <a:pt x="9818" y="21600"/>
                </a:cubicBezTo>
                <a:lnTo>
                  <a:pt x="11782" y="21600"/>
                </a:lnTo>
                <a:cubicBezTo>
                  <a:pt x="12866" y="21600"/>
                  <a:pt x="13745" y="20721"/>
                  <a:pt x="13745" y="19636"/>
                </a:cubicBezTo>
                <a:lnTo>
                  <a:pt x="13745" y="17673"/>
                </a:lnTo>
                <a:cubicBezTo>
                  <a:pt x="13745" y="16588"/>
                  <a:pt x="12866" y="15709"/>
                  <a:pt x="11782" y="157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cubicBezTo>
                  <a:pt x="17131" y="20618"/>
                  <a:pt x="16691" y="20178"/>
                  <a:pt x="16691" y="19636"/>
                </a:cubicBezTo>
                <a:lnTo>
                  <a:pt x="16691" y="17673"/>
                </a:lnTo>
                <a:cubicBezTo>
                  <a:pt x="16691" y="17131"/>
                  <a:pt x="17131" y="16691"/>
                  <a:pt x="17673" y="16691"/>
                </a:cubicBezTo>
                <a:lnTo>
                  <a:pt x="19636" y="16691"/>
                </a:lnTo>
                <a:cubicBezTo>
                  <a:pt x="20178" y="16691"/>
                  <a:pt x="20618" y="17131"/>
                  <a:pt x="20618" y="17673"/>
                </a:cubicBez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19636" y="15709"/>
                </a:moveTo>
                <a:lnTo>
                  <a:pt x="17673" y="15709"/>
                </a:lnTo>
                <a:cubicBezTo>
                  <a:pt x="16588" y="15709"/>
                  <a:pt x="15709" y="16588"/>
                  <a:pt x="15709" y="17673"/>
                </a:cubicBezTo>
                <a:lnTo>
                  <a:pt x="15709" y="19636"/>
                </a:lnTo>
                <a:cubicBezTo>
                  <a:pt x="15709" y="20721"/>
                  <a:pt x="16588" y="21600"/>
                  <a:pt x="17673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7673"/>
                </a:lnTo>
                <a:cubicBezTo>
                  <a:pt x="21600" y="16588"/>
                  <a:pt x="20721" y="15709"/>
                  <a:pt x="19636" y="15709"/>
                </a:cubicBezTo>
                <a:moveTo>
                  <a:pt x="4909" y="19636"/>
                </a:moveTo>
                <a:cubicBezTo>
                  <a:pt x="4909" y="20178"/>
                  <a:pt x="4469" y="20618"/>
                  <a:pt x="3927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cubicBezTo>
                  <a:pt x="982" y="17131"/>
                  <a:pt x="1422" y="16691"/>
                  <a:pt x="1964" y="16691"/>
                </a:cubicBezTo>
                <a:lnTo>
                  <a:pt x="3927" y="16691"/>
                </a:lnTo>
                <a:cubicBezTo>
                  <a:pt x="4469" y="16691"/>
                  <a:pt x="4909" y="17131"/>
                  <a:pt x="4909" y="17673"/>
                </a:cubicBezTo>
                <a:cubicBezTo>
                  <a:pt x="4909" y="17673"/>
                  <a:pt x="4909" y="19636"/>
                  <a:pt x="4909" y="19636"/>
                </a:cubicBezTo>
                <a:close/>
                <a:moveTo>
                  <a:pt x="3927" y="15709"/>
                </a:moveTo>
                <a:lnTo>
                  <a:pt x="1964" y="15709"/>
                </a:lnTo>
                <a:cubicBezTo>
                  <a:pt x="879" y="15709"/>
                  <a:pt x="0" y="16588"/>
                  <a:pt x="0" y="176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3927" y="21600"/>
                </a:lnTo>
                <a:cubicBezTo>
                  <a:pt x="5012" y="21600"/>
                  <a:pt x="5891" y="20721"/>
                  <a:pt x="5891" y="19636"/>
                </a:cubicBezTo>
                <a:lnTo>
                  <a:pt x="5891" y="17673"/>
                </a:lnTo>
                <a:cubicBezTo>
                  <a:pt x="5891" y="16588"/>
                  <a:pt x="5012" y="15709"/>
                  <a:pt x="3927" y="15709"/>
                </a:cubicBezTo>
                <a:moveTo>
                  <a:pt x="2945" y="14727"/>
                </a:moveTo>
                <a:cubicBezTo>
                  <a:pt x="3217" y="14727"/>
                  <a:pt x="3436" y="14508"/>
                  <a:pt x="3436" y="14236"/>
                </a:cubicBezTo>
                <a:lnTo>
                  <a:pt x="3436" y="10800"/>
                </a:lnTo>
                <a:lnTo>
                  <a:pt x="10309" y="10800"/>
                </a:lnTo>
                <a:lnTo>
                  <a:pt x="10309" y="14236"/>
                </a:lnTo>
                <a:cubicBezTo>
                  <a:pt x="10309" y="14508"/>
                  <a:pt x="10529" y="14727"/>
                  <a:pt x="10800" y="14727"/>
                </a:cubicBezTo>
                <a:cubicBezTo>
                  <a:pt x="11071" y="14727"/>
                  <a:pt x="11291" y="14508"/>
                  <a:pt x="11291" y="14236"/>
                </a:cubicBezTo>
                <a:lnTo>
                  <a:pt x="11291" y="10800"/>
                </a:lnTo>
                <a:lnTo>
                  <a:pt x="18164" y="10800"/>
                </a:lnTo>
                <a:lnTo>
                  <a:pt x="18164" y="14236"/>
                </a:lnTo>
                <a:cubicBezTo>
                  <a:pt x="18164" y="14508"/>
                  <a:pt x="18384" y="14727"/>
                  <a:pt x="18655" y="14727"/>
                </a:cubicBezTo>
                <a:cubicBezTo>
                  <a:pt x="18926" y="14727"/>
                  <a:pt x="19145" y="14508"/>
                  <a:pt x="19145" y="14236"/>
                </a:cubicBezTo>
                <a:lnTo>
                  <a:pt x="19145" y="10309"/>
                </a:lnTo>
                <a:cubicBezTo>
                  <a:pt x="19145" y="10038"/>
                  <a:pt x="18926" y="9818"/>
                  <a:pt x="18655" y="9818"/>
                </a:cubicBezTo>
                <a:lnTo>
                  <a:pt x="11291" y="9818"/>
                </a:lnTo>
                <a:lnTo>
                  <a:pt x="11291" y="7364"/>
                </a:lnTo>
                <a:cubicBezTo>
                  <a:pt x="11291" y="7093"/>
                  <a:pt x="11071" y="6873"/>
                  <a:pt x="10800" y="6873"/>
                </a:cubicBezTo>
                <a:cubicBezTo>
                  <a:pt x="10529" y="6873"/>
                  <a:pt x="10309" y="7093"/>
                  <a:pt x="10309" y="7364"/>
                </a:cubicBezTo>
                <a:lnTo>
                  <a:pt x="10309" y="9818"/>
                </a:lnTo>
                <a:lnTo>
                  <a:pt x="2945" y="9818"/>
                </a:lnTo>
                <a:cubicBezTo>
                  <a:pt x="2674" y="9818"/>
                  <a:pt x="2455" y="10038"/>
                  <a:pt x="2455" y="10309"/>
                </a:cubicBezTo>
                <a:lnTo>
                  <a:pt x="2455" y="14236"/>
                </a:lnTo>
                <a:cubicBezTo>
                  <a:pt x="2455" y="14508"/>
                  <a:pt x="2674" y="14727"/>
                  <a:pt x="2945" y="14727"/>
                </a:cubicBezTo>
                <a:moveTo>
                  <a:pt x="8836" y="1964"/>
                </a:moveTo>
                <a:cubicBezTo>
                  <a:pt x="8836" y="1422"/>
                  <a:pt x="9276" y="982"/>
                  <a:pt x="9818" y="982"/>
                </a:cubicBezTo>
                <a:lnTo>
                  <a:pt x="11782" y="982"/>
                </a:lnTo>
                <a:cubicBezTo>
                  <a:pt x="12324" y="982"/>
                  <a:pt x="12764" y="1422"/>
                  <a:pt x="12764" y="1964"/>
                </a:cubicBezTo>
                <a:lnTo>
                  <a:pt x="12764" y="3927"/>
                </a:lnTo>
                <a:cubicBezTo>
                  <a:pt x="12764" y="446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4469"/>
                  <a:pt x="8836" y="3927"/>
                </a:cubicBezTo>
                <a:cubicBezTo>
                  <a:pt x="8836" y="3927"/>
                  <a:pt x="8836" y="1964"/>
                  <a:pt x="8836" y="1964"/>
                </a:cubicBezTo>
                <a:close/>
                <a:moveTo>
                  <a:pt x="9818" y="5891"/>
                </a:moveTo>
                <a:lnTo>
                  <a:pt x="11782" y="5891"/>
                </a:lnTo>
                <a:cubicBezTo>
                  <a:pt x="12866" y="5891"/>
                  <a:pt x="13745" y="5012"/>
                  <a:pt x="13745" y="3927"/>
                </a:cubicBezTo>
                <a:lnTo>
                  <a:pt x="13745" y="1964"/>
                </a:lnTo>
                <a:cubicBezTo>
                  <a:pt x="13745" y="879"/>
                  <a:pt x="12866" y="0"/>
                  <a:pt x="11782" y="0"/>
                </a:cubicBezTo>
                <a:lnTo>
                  <a:pt x="9818" y="0"/>
                </a:lnTo>
                <a:cubicBezTo>
                  <a:pt x="8734" y="0"/>
                  <a:pt x="7855" y="879"/>
                  <a:pt x="7855" y="1964"/>
                </a:cubicBezTo>
                <a:lnTo>
                  <a:pt x="7855" y="3927"/>
                </a:lnTo>
                <a:cubicBezTo>
                  <a:pt x="7855" y="5012"/>
                  <a:pt x="8734" y="5891"/>
                  <a:pt x="9818" y="5891"/>
                </a:cubicBezTo>
              </a:path>
            </a:pathLst>
          </a:custGeom>
          <a:solidFill>
            <a:srgbClr val="FC4E0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21" name="Shape 3620"/>
          <p:cNvSpPr/>
          <p:nvPr/>
        </p:nvSpPr>
        <p:spPr>
          <a:xfrm>
            <a:off x="3015086" y="2280003"/>
            <a:ext cx="373452" cy="3734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FC4E0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Open Sans"/>
                <a:cs typeface="Open Sans"/>
              </a:rPr>
              <a:t>The Cloud Made </a:t>
            </a:r>
            <a:r>
              <a:rPr lang="en-US" i="1" dirty="0" smtClean="0">
                <a:solidFill>
                  <a:srgbClr val="FC4E07"/>
                </a:solidFill>
                <a:latin typeface="Open Sans"/>
                <a:cs typeface="Open Sans"/>
              </a:rPr>
              <a:t>Simple</a:t>
            </a:r>
            <a:endParaRPr lang="en-US" i="1" dirty="0">
              <a:solidFill>
                <a:srgbClr val="FC4E07"/>
              </a:solidFill>
              <a:latin typeface="Open Sans"/>
              <a:cs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1601" y="2907524"/>
            <a:ext cx="17543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spc="200" dirty="0" smtClean="0">
                <a:latin typeface="Open Sans"/>
                <a:ea typeface="Titillium" charset="0"/>
                <a:cs typeface="Open Sans"/>
              </a:rPr>
              <a:t>IT SUPPORT</a:t>
            </a:r>
            <a:endParaRPr lang="en-US" sz="1200" b="1" spc="200" dirty="0"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1519" y="3162558"/>
            <a:ext cx="2314538" cy="261610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solidFill>
                  <a:schemeClr val="tx1">
                    <a:alpha val="60000"/>
                  </a:schemeClr>
                </a:solidFill>
                <a:latin typeface="Open Sans"/>
                <a:ea typeface="Titillium" charset="0"/>
                <a:cs typeface="Open Sans"/>
              </a:rPr>
              <a:t>24/7/365 proactive support.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8814" y="2907524"/>
            <a:ext cx="17543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spc="200" dirty="0" smtClean="0">
                <a:latin typeface="Open Sans"/>
                <a:ea typeface="Titillium" charset="0"/>
                <a:cs typeface="Open Sans"/>
              </a:rPr>
              <a:t>HARDWARE</a:t>
            </a:r>
            <a:endParaRPr lang="en-US" sz="1200" b="1" spc="200" dirty="0"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8732" y="3162558"/>
            <a:ext cx="2314538" cy="261610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solidFill>
                  <a:schemeClr val="tx1">
                    <a:alpha val="60000"/>
                  </a:schemeClr>
                </a:solidFill>
                <a:latin typeface="Open Sans"/>
                <a:ea typeface="Titillium" charset="0"/>
                <a:cs typeface="Open Sans"/>
              </a:rPr>
              <a:t>Install, repair, and configure.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5945" y="2907524"/>
            <a:ext cx="17543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spc="200" dirty="0" smtClean="0">
                <a:latin typeface="Open Sans"/>
                <a:ea typeface="Titillium" charset="0"/>
                <a:cs typeface="Open Sans"/>
              </a:rPr>
              <a:t>NETWORK</a:t>
            </a:r>
            <a:endParaRPr lang="en-US" sz="1200" b="1" spc="200" dirty="0"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35863" y="3162558"/>
            <a:ext cx="2314538" cy="538609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solidFill>
                  <a:schemeClr val="tx1">
                    <a:alpha val="60000"/>
                  </a:schemeClr>
                </a:solidFill>
                <a:latin typeface="Open Sans"/>
                <a:ea typeface="Titillium" charset="0"/>
                <a:cs typeface="Open Sans"/>
              </a:rPr>
              <a:t>Network design, management, and security.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1601" y="4779867"/>
            <a:ext cx="17543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spc="200" dirty="0" smtClean="0">
                <a:latin typeface="Open Sans"/>
                <a:ea typeface="Titillium" charset="0"/>
                <a:cs typeface="Open Sans"/>
              </a:rPr>
              <a:t>WEB DESIGN</a:t>
            </a:r>
            <a:endParaRPr lang="en-US" sz="1200" b="1" spc="200" dirty="0"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1519" y="5034901"/>
            <a:ext cx="2314538" cy="538609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alpha val="60000"/>
                  </a:schemeClr>
                </a:solidFill>
                <a:latin typeface="Open Sans"/>
                <a:ea typeface="Titillium" charset="0"/>
                <a:cs typeface="Open Sans"/>
              </a:rPr>
              <a:t>B</a:t>
            </a:r>
            <a:r>
              <a:rPr lang="en-US" sz="1200" dirty="0" smtClean="0">
                <a:solidFill>
                  <a:schemeClr val="tx1">
                    <a:alpha val="60000"/>
                  </a:schemeClr>
                </a:solidFill>
                <a:latin typeface="Open Sans"/>
                <a:ea typeface="Titillium" charset="0"/>
                <a:cs typeface="Open Sans"/>
              </a:rPr>
              <a:t>oost your business with a website that works for you. 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8814" y="4779867"/>
            <a:ext cx="17543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spc="200" dirty="0" smtClean="0">
                <a:latin typeface="Open Sans"/>
                <a:ea typeface="Titillium" charset="0"/>
                <a:cs typeface="Open Sans"/>
              </a:rPr>
              <a:t>PHONE SYSTEMS</a:t>
            </a:r>
            <a:endParaRPr lang="en-US" sz="1200" b="1" spc="200" dirty="0"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8732" y="5034901"/>
            <a:ext cx="2314538" cy="538609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solidFill>
                  <a:schemeClr val="tx1">
                    <a:alpha val="60000"/>
                  </a:schemeClr>
                </a:solidFill>
                <a:latin typeface="Open Sans"/>
                <a:ea typeface="Titillium" charset="0"/>
                <a:cs typeface="Open Sans"/>
              </a:rPr>
              <a:t>On-premise and hosted phone systems.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15945" y="4779867"/>
            <a:ext cx="17543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spc="200" dirty="0" smtClean="0">
                <a:latin typeface="Open Sans"/>
                <a:ea typeface="Titillium" charset="0"/>
                <a:cs typeface="Open Sans"/>
              </a:rPr>
              <a:t>INTERNET</a:t>
            </a:r>
            <a:endParaRPr lang="en-US" sz="1200" b="1" spc="200" dirty="0"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35863" y="5034901"/>
            <a:ext cx="2314538" cy="538609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solidFill>
                  <a:schemeClr val="tx1">
                    <a:alpha val="60000"/>
                  </a:schemeClr>
                </a:solidFill>
                <a:latin typeface="Open Sans"/>
                <a:ea typeface="Titillium" charset="0"/>
                <a:cs typeface="Open Sans"/>
              </a:rPr>
              <a:t>Custom internet and private cloud solutions.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Open Sans"/>
              <a:ea typeface="Titillium" charset="0"/>
              <a:cs typeface="Open Sans"/>
            </a:endParaRPr>
          </a:p>
        </p:txBody>
      </p:sp>
      <p:sp>
        <p:nvSpPr>
          <p:cNvPr id="26" name="Shape 3869"/>
          <p:cNvSpPr/>
          <p:nvPr/>
        </p:nvSpPr>
        <p:spPr>
          <a:xfrm>
            <a:off x="3015086" y="4140376"/>
            <a:ext cx="373452" cy="3734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18" y="5891"/>
                </a:moveTo>
                <a:lnTo>
                  <a:pt x="8345" y="5891"/>
                </a:lnTo>
                <a:cubicBezTo>
                  <a:pt x="8075" y="5891"/>
                  <a:pt x="7855" y="6111"/>
                  <a:pt x="7855" y="6382"/>
                </a:cubicBezTo>
                <a:cubicBezTo>
                  <a:pt x="7855" y="6653"/>
                  <a:pt x="8075" y="6873"/>
                  <a:pt x="8345" y="6873"/>
                </a:cubicBez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moveTo>
                  <a:pt x="6382" y="5891"/>
                </a:moveTo>
                <a:cubicBezTo>
                  <a:pt x="6111" y="5891"/>
                  <a:pt x="5891" y="6111"/>
                  <a:pt x="5891" y="6382"/>
                </a:cubicBezTo>
                <a:cubicBezTo>
                  <a:pt x="5891" y="6653"/>
                  <a:pt x="6111" y="6873"/>
                  <a:pt x="6382" y="6873"/>
                </a:cubicBezTo>
                <a:cubicBezTo>
                  <a:pt x="6653" y="6873"/>
                  <a:pt x="6873" y="6653"/>
                  <a:pt x="6873" y="6382"/>
                </a:cubicBezTo>
                <a:cubicBezTo>
                  <a:pt x="6873" y="6111"/>
                  <a:pt x="6653" y="5891"/>
                  <a:pt x="6382" y="5891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5" y="16691"/>
                  <a:pt x="18655" y="16910"/>
                  <a:pt x="18655" y="17182"/>
                </a:cubicBezTo>
                <a:cubicBezTo>
                  <a:pt x="18655" y="17453"/>
                  <a:pt x="18875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5891"/>
                </a:moveTo>
                <a:cubicBezTo>
                  <a:pt x="2184" y="5891"/>
                  <a:pt x="1964" y="6111"/>
                  <a:pt x="1964" y="6382"/>
                </a:cubicBezTo>
                <a:cubicBezTo>
                  <a:pt x="1964" y="6653"/>
                  <a:pt x="2184" y="6873"/>
                  <a:pt x="2455" y="6873"/>
                </a:cubicBezTo>
                <a:cubicBezTo>
                  <a:pt x="2725" y="6873"/>
                  <a:pt x="2945" y="6653"/>
                  <a:pt x="2945" y="6382"/>
                </a:cubicBezTo>
                <a:cubicBezTo>
                  <a:pt x="2945" y="6111"/>
                  <a:pt x="2725" y="5891"/>
                  <a:pt x="2455" y="5891"/>
                </a:cubicBezTo>
                <a:moveTo>
                  <a:pt x="4418" y="5891"/>
                </a:moveTo>
                <a:cubicBezTo>
                  <a:pt x="4147" y="5891"/>
                  <a:pt x="3927" y="6111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cubicBezTo>
                  <a:pt x="4689" y="6873"/>
                  <a:pt x="4909" y="6653"/>
                  <a:pt x="4909" y="6382"/>
                </a:cubicBezTo>
                <a:cubicBezTo>
                  <a:pt x="4909" y="6111"/>
                  <a:pt x="4689" y="5891"/>
                  <a:pt x="4418" y="5891"/>
                </a:cubicBezTo>
                <a:moveTo>
                  <a:pt x="16691" y="7855"/>
                </a:moveTo>
                <a:lnTo>
                  <a:pt x="982" y="7855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7855"/>
                  <a:pt x="16691" y="7855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rgbClr val="FC4E0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Shape 3891"/>
          <p:cNvSpPr/>
          <p:nvPr/>
        </p:nvSpPr>
        <p:spPr>
          <a:xfrm>
            <a:off x="8506405" y="4140377"/>
            <a:ext cx="373452" cy="3734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8"/>
                  <a:pt x="17673" y="7364"/>
                </a:cubicBezTo>
                <a:cubicBezTo>
                  <a:pt x="17673" y="6787"/>
                  <a:pt x="17339" y="6295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90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6"/>
                  <a:pt x="10556" y="16200"/>
                  <a:pt x="10800" y="16200"/>
                </a:cubicBezTo>
                <a:cubicBezTo>
                  <a:pt x="11273" y="16200"/>
                  <a:pt x="11689" y="15974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3"/>
                </a:moveTo>
                <a:cubicBezTo>
                  <a:pt x="3476" y="16840"/>
                  <a:pt x="3436" y="16280"/>
                  <a:pt x="3436" y="15709"/>
                </a:cubicBezTo>
                <a:cubicBezTo>
                  <a:pt x="3436" y="14764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7"/>
                </a:cubicBezTo>
                <a:cubicBezTo>
                  <a:pt x="9431" y="15254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7"/>
                </a:cubicBezTo>
                <a:cubicBezTo>
                  <a:pt x="3608" y="17469"/>
                  <a:pt x="3573" y="17430"/>
                  <a:pt x="3539" y="17393"/>
                </a:cubicBezTo>
                <a:moveTo>
                  <a:pt x="3075" y="11369"/>
                </a:moveTo>
                <a:cubicBezTo>
                  <a:pt x="2361" y="10869"/>
                  <a:pt x="1683" y="10322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7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4"/>
                  <a:pt x="3936" y="11937"/>
                </a:cubicBezTo>
                <a:cubicBezTo>
                  <a:pt x="4379" y="10266"/>
                  <a:pt x="5100" y="8709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5"/>
                  <a:pt x="7855" y="5891"/>
                </a:cubicBezTo>
                <a:cubicBezTo>
                  <a:pt x="7855" y="5688"/>
                  <a:pt x="7813" y="5494"/>
                  <a:pt x="7739" y="5318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1"/>
                  <a:pt x="11005" y="1708"/>
                  <a:pt x="10354" y="2082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6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8"/>
                  <a:pt x="15149" y="8393"/>
                </a:cubicBezTo>
                <a:cubicBezTo>
                  <a:pt x="14827" y="9199"/>
                  <a:pt x="14443" y="9974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4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FC4E0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Shape 3702"/>
          <p:cNvSpPr/>
          <p:nvPr/>
        </p:nvSpPr>
        <p:spPr>
          <a:xfrm>
            <a:off x="5926148" y="4140375"/>
            <a:ext cx="373553" cy="373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7" y="20482"/>
                  <a:pt x="14661" y="20215"/>
                </a:cubicBezTo>
                <a:cubicBezTo>
                  <a:pt x="14607" y="20190"/>
                  <a:pt x="14553" y="20169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0"/>
                  <a:pt x="4887" y="1296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4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7"/>
                  <a:pt x="7168" y="7230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8"/>
                </a:cubicBezTo>
                <a:cubicBezTo>
                  <a:pt x="11538" y="14478"/>
                  <a:pt x="11552" y="14488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1" y="14839"/>
                  <a:pt x="14297" y="14479"/>
                </a:cubicBezTo>
                <a:cubicBezTo>
                  <a:pt x="14316" y="14463"/>
                  <a:pt x="14335" y="14445"/>
                  <a:pt x="14352" y="14427"/>
                </a:cubicBezTo>
                <a:lnTo>
                  <a:pt x="15452" y="13320"/>
                </a:lnTo>
                <a:cubicBezTo>
                  <a:pt x="15529" y="13272"/>
                  <a:pt x="15611" y="13247"/>
                  <a:pt x="15697" y="13247"/>
                </a:cubicBezTo>
                <a:cubicBezTo>
                  <a:pt x="15874" y="13247"/>
                  <a:pt x="15991" y="13337"/>
                  <a:pt x="16044" y="13391"/>
                </a:cubicBezTo>
                <a:cubicBezTo>
                  <a:pt x="16073" y="13419"/>
                  <a:pt x="16104" y="13446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5"/>
                  <a:pt x="20374" y="16762"/>
                </a:cubicBezTo>
                <a:cubicBezTo>
                  <a:pt x="20426" y="16794"/>
                  <a:pt x="20449" y="16816"/>
                  <a:pt x="20461" y="16827"/>
                </a:cubicBezTo>
                <a:cubicBezTo>
                  <a:pt x="20515" y="16881"/>
                  <a:pt x="20605" y="16998"/>
                  <a:pt x="20605" y="17174"/>
                </a:cubicBezTo>
                <a:cubicBezTo>
                  <a:pt x="20605" y="17208"/>
                  <a:pt x="20607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7" y="17174"/>
                </a:moveTo>
                <a:cubicBezTo>
                  <a:pt x="21587" y="16768"/>
                  <a:pt x="21422" y="16399"/>
                  <a:pt x="21155" y="16133"/>
                </a:cubicBezTo>
                <a:cubicBezTo>
                  <a:pt x="21077" y="16054"/>
                  <a:pt x="20988" y="15988"/>
                  <a:pt x="20894" y="15930"/>
                </a:cubicBezTo>
                <a:lnTo>
                  <a:pt x="16738" y="12697"/>
                </a:lnTo>
                <a:cubicBezTo>
                  <a:pt x="16472" y="12430"/>
                  <a:pt x="16104" y="12265"/>
                  <a:pt x="15697" y="12265"/>
                </a:cubicBezTo>
                <a:cubicBezTo>
                  <a:pt x="15365" y="12265"/>
                  <a:pt x="15061" y="12380"/>
                  <a:pt x="14815" y="12567"/>
                </a:cubicBezTo>
                <a:lnTo>
                  <a:pt x="13656" y="13736"/>
                </a:lnTo>
                <a:lnTo>
                  <a:pt x="13652" y="13733"/>
                </a:lnTo>
                <a:cubicBezTo>
                  <a:pt x="13473" y="13934"/>
                  <a:pt x="13215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4"/>
                  <a:pt x="12101" y="13674"/>
                </a:cubicBezTo>
                <a:cubicBezTo>
                  <a:pt x="10497" y="12510"/>
                  <a:pt x="9076" y="11109"/>
                  <a:pt x="7914" y="9503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8"/>
                  <a:pt x="7660" y="8101"/>
                  <a:pt x="7871" y="7920"/>
                </a:cubicBezTo>
                <a:lnTo>
                  <a:pt x="7870" y="7918"/>
                </a:lnTo>
                <a:lnTo>
                  <a:pt x="9024" y="6773"/>
                </a:lnTo>
                <a:cubicBezTo>
                  <a:pt x="9211" y="6528"/>
                  <a:pt x="9325" y="6225"/>
                  <a:pt x="9325" y="5891"/>
                </a:cubicBezTo>
                <a:cubicBezTo>
                  <a:pt x="9325" y="5484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1"/>
                </a:cubicBezTo>
                <a:cubicBezTo>
                  <a:pt x="5192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4"/>
                  <a:pt x="183" y="6688"/>
                  <a:pt x="499" y="7356"/>
                </a:cubicBezTo>
                <a:lnTo>
                  <a:pt x="482" y="7372"/>
                </a:lnTo>
                <a:cubicBezTo>
                  <a:pt x="3435" y="13255"/>
                  <a:pt x="8343" y="18164"/>
                  <a:pt x="14224" y="21118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80"/>
                  <a:pt x="21594" y="17177"/>
                  <a:pt x="21594" y="17174"/>
                </a:cubicBezTo>
                <a:cubicBezTo>
                  <a:pt x="21594" y="17174"/>
                  <a:pt x="21587" y="17174"/>
                  <a:pt x="21587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3" y="10309"/>
                  <a:pt x="16692" y="10090"/>
                  <a:pt x="16692" y="9819"/>
                </a:cubicBezTo>
                <a:cubicBezTo>
                  <a:pt x="16692" y="7108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1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1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rgbClr val="FC4E0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Shape 3691"/>
          <p:cNvSpPr/>
          <p:nvPr/>
        </p:nvSpPr>
        <p:spPr>
          <a:xfrm>
            <a:off x="5926249" y="2279950"/>
            <a:ext cx="373452" cy="373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19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3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3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4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6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4"/>
                </a:cubicBezTo>
                <a:lnTo>
                  <a:pt x="850" y="16572"/>
                </a:lnTo>
                <a:cubicBezTo>
                  <a:pt x="325" y="17105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8"/>
                  <a:pt x="15606" y="13748"/>
                </a:cubicBezTo>
                <a:cubicBezTo>
                  <a:pt x="16313" y="13748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2"/>
                  <a:pt x="20499" y="4279"/>
                </a:cubicBezTo>
              </a:path>
            </a:pathLst>
          </a:custGeom>
          <a:solidFill>
            <a:srgbClr val="FC4E0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54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39"/>
          </p:nvPr>
        </p:nvSpPr>
        <p:spPr>
          <a:xfrm>
            <a:off x="6816876" y="1629641"/>
            <a:ext cx="4319437" cy="53418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500" dirty="0" smtClean="0">
                <a:solidFill>
                  <a:srgbClr val="FF6600"/>
                </a:solidFill>
                <a:latin typeface="Open Sans"/>
                <a:cs typeface="Open Sans"/>
              </a:rPr>
              <a:t>Step 1</a:t>
            </a:r>
            <a:endParaRPr lang="en-US" dirty="0" smtClean="0">
              <a:solidFill>
                <a:srgbClr val="FF6600"/>
              </a:solidFill>
              <a:latin typeface="Open Sans"/>
              <a:cs typeface="Open Sans"/>
            </a:endParaRPr>
          </a:p>
          <a:p>
            <a:endParaRPr lang="en-US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41"/>
          </p:nvPr>
        </p:nvSpPr>
        <p:spPr>
          <a:xfrm>
            <a:off x="6816876" y="2163826"/>
            <a:ext cx="4319437" cy="21654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During a call press the ‘Transfer’ button. </a:t>
            </a:r>
            <a:endParaRPr lang="en-US" dirty="0"/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39"/>
          </p:nvPr>
        </p:nvSpPr>
        <p:spPr>
          <a:xfrm>
            <a:off x="6746538" y="560313"/>
            <a:ext cx="4319437" cy="53418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500" dirty="0" smtClean="0">
                <a:solidFill>
                  <a:srgbClr val="FF6600"/>
                </a:solidFill>
                <a:latin typeface="Open Sans"/>
                <a:cs typeface="Open Sans"/>
              </a:rPr>
              <a:t>Soft Transfer</a:t>
            </a:r>
            <a:endParaRPr lang="en-US" dirty="0" smtClean="0">
              <a:solidFill>
                <a:srgbClr val="FF6600"/>
              </a:solidFill>
              <a:latin typeface="Open Sans"/>
              <a:cs typeface="Open Sans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86" y="808890"/>
            <a:ext cx="3833781" cy="51171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4818185" y="4329280"/>
            <a:ext cx="413238" cy="392189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lIns="0" tIns="0" rIns="0" bIns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0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39"/>
          </p:nvPr>
        </p:nvSpPr>
        <p:spPr>
          <a:xfrm>
            <a:off x="6746537" y="891087"/>
            <a:ext cx="4319437" cy="53418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500" dirty="0" smtClean="0">
                <a:solidFill>
                  <a:srgbClr val="FF6600"/>
                </a:solidFill>
                <a:latin typeface="Open Sans"/>
                <a:cs typeface="Open Sans"/>
              </a:rPr>
              <a:t>Step 2</a:t>
            </a:r>
            <a:endParaRPr lang="en-US" dirty="0" smtClean="0">
              <a:solidFill>
                <a:srgbClr val="FF6600"/>
              </a:solidFill>
              <a:latin typeface="Open Sans"/>
              <a:cs typeface="Open Sans"/>
            </a:endParaRPr>
          </a:p>
          <a:p>
            <a:endParaRPr lang="en-US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41"/>
          </p:nvPr>
        </p:nvSpPr>
        <p:spPr>
          <a:xfrm>
            <a:off x="6746537" y="1476701"/>
            <a:ext cx="4319437" cy="7037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Press the ‘</a:t>
            </a:r>
            <a:r>
              <a:rPr lang="en-US" dirty="0" err="1" smtClean="0"/>
              <a:t>Attendend</a:t>
            </a:r>
            <a:r>
              <a:rPr lang="en-US" dirty="0" smtClean="0"/>
              <a:t>’ soft button. 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974" y="720968"/>
            <a:ext cx="3658781" cy="48797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903785" y="3314700"/>
            <a:ext cx="501161" cy="553915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lIns="0" tIns="0" rIns="0" bIns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6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39"/>
          </p:nvPr>
        </p:nvSpPr>
        <p:spPr>
          <a:xfrm>
            <a:off x="6746537" y="891087"/>
            <a:ext cx="4319437" cy="53418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500" dirty="0" smtClean="0">
                <a:solidFill>
                  <a:srgbClr val="FF6600"/>
                </a:solidFill>
                <a:latin typeface="Open Sans"/>
                <a:cs typeface="Open Sans"/>
              </a:rPr>
              <a:t>Step 3</a:t>
            </a:r>
            <a:endParaRPr lang="en-US" dirty="0" smtClean="0">
              <a:solidFill>
                <a:srgbClr val="FF6600"/>
              </a:solidFill>
              <a:latin typeface="Open Sans"/>
              <a:cs typeface="Open Sans"/>
            </a:endParaRPr>
          </a:p>
          <a:p>
            <a:endParaRPr lang="en-US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41"/>
          </p:nvPr>
        </p:nvSpPr>
        <p:spPr>
          <a:xfrm>
            <a:off x="6746537" y="1476700"/>
            <a:ext cx="4319437" cy="34294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Dial the extension you wish to transfer the call to.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Note: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*You can scroll through the phone directory to select a contact if you don’t know the user’s extension.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*You can also dial out to an external number. 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71" y="650629"/>
            <a:ext cx="3794257" cy="50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3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39"/>
          </p:nvPr>
        </p:nvSpPr>
        <p:spPr>
          <a:xfrm>
            <a:off x="6746537" y="891087"/>
            <a:ext cx="4319437" cy="53418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500" dirty="0" smtClean="0">
                <a:solidFill>
                  <a:srgbClr val="FF6600"/>
                </a:solidFill>
                <a:latin typeface="Open Sans"/>
                <a:cs typeface="Open Sans"/>
              </a:rPr>
              <a:t>Step 4</a:t>
            </a:r>
            <a:endParaRPr lang="en-US" dirty="0" smtClean="0">
              <a:solidFill>
                <a:srgbClr val="FF6600"/>
              </a:solidFill>
              <a:latin typeface="Open Sans"/>
              <a:cs typeface="Open Sans"/>
            </a:endParaRPr>
          </a:p>
          <a:p>
            <a:endParaRPr lang="en-US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41"/>
          </p:nvPr>
        </p:nvSpPr>
        <p:spPr>
          <a:xfrm>
            <a:off x="6746537" y="1476701"/>
            <a:ext cx="4319437" cy="91480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After introducing the caller, press the ‘Transfer’ button to transfer the call. 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869" y="580293"/>
            <a:ext cx="3852040" cy="51347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464169" y="3411415"/>
            <a:ext cx="430823" cy="571500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lIns="0" tIns="0" rIns="0" bIns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39"/>
          </p:nvPr>
        </p:nvSpPr>
        <p:spPr>
          <a:xfrm>
            <a:off x="6746537" y="970632"/>
            <a:ext cx="4319437" cy="53418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500" dirty="0" smtClean="0">
                <a:solidFill>
                  <a:srgbClr val="FF6600"/>
                </a:solidFill>
                <a:latin typeface="Open Sans"/>
                <a:cs typeface="Open Sans"/>
              </a:rPr>
              <a:t>Step 1</a:t>
            </a:r>
            <a:endParaRPr lang="en-US" dirty="0" smtClean="0">
              <a:solidFill>
                <a:srgbClr val="FF6600"/>
              </a:solidFill>
              <a:latin typeface="Open Sans"/>
              <a:cs typeface="Open Sans"/>
            </a:endParaRPr>
          </a:p>
          <a:p>
            <a:endParaRPr lang="en-US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41"/>
          </p:nvPr>
        </p:nvSpPr>
        <p:spPr>
          <a:xfrm>
            <a:off x="6746537" y="1476701"/>
            <a:ext cx="4319437" cy="91480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During a call, press the ‘Transfer’ button. 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39"/>
          </p:nvPr>
        </p:nvSpPr>
        <p:spPr>
          <a:xfrm>
            <a:off x="6746537" y="479455"/>
            <a:ext cx="4319437" cy="53418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500" dirty="0" smtClean="0">
                <a:solidFill>
                  <a:srgbClr val="FF6600"/>
                </a:solidFill>
                <a:latin typeface="Open Sans"/>
                <a:cs typeface="Open Sans"/>
              </a:rPr>
              <a:t>Hard Transfer</a:t>
            </a:r>
            <a:endParaRPr lang="en-US" dirty="0" smtClean="0">
              <a:solidFill>
                <a:srgbClr val="FF6600"/>
              </a:solidFill>
              <a:latin typeface="Open Sans"/>
              <a:cs typeface="Open Sans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88" y="479455"/>
            <a:ext cx="4215842" cy="56270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4985238" y="4334608"/>
            <a:ext cx="474785" cy="509954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lIns="0" tIns="0" rIns="0" bIns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0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39"/>
          </p:nvPr>
        </p:nvSpPr>
        <p:spPr>
          <a:xfrm>
            <a:off x="6746537" y="970632"/>
            <a:ext cx="4319437" cy="53418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500" dirty="0" smtClean="0">
                <a:solidFill>
                  <a:srgbClr val="FF6600"/>
                </a:solidFill>
                <a:latin typeface="Open Sans"/>
                <a:cs typeface="Open Sans"/>
              </a:rPr>
              <a:t>Step 2</a:t>
            </a:r>
            <a:endParaRPr lang="en-US" dirty="0" smtClean="0">
              <a:solidFill>
                <a:srgbClr val="FF6600"/>
              </a:solidFill>
              <a:latin typeface="Open Sans"/>
              <a:cs typeface="Open Sans"/>
            </a:endParaRPr>
          </a:p>
          <a:p>
            <a:endParaRPr lang="en-US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41"/>
          </p:nvPr>
        </p:nvSpPr>
        <p:spPr>
          <a:xfrm>
            <a:off x="6746537" y="1476701"/>
            <a:ext cx="4319437" cy="380747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Dial the extension you want to transfer the call to.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Note: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*You can scroll through the phone directory to select a contact if you don’t know the user’s extension.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After entering the extension the number is immediately transferred. 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602" y="579885"/>
            <a:ext cx="4031703" cy="538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1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ark Zegulberg team">
      <a:dk1>
        <a:srgbClr val="2B2B2B"/>
      </a:dk1>
      <a:lt1>
        <a:srgbClr val="F6F8F8"/>
      </a:lt1>
      <a:dk2>
        <a:srgbClr val="2B2B2B"/>
      </a:dk2>
      <a:lt2>
        <a:srgbClr val="FFFFFF"/>
      </a:lt2>
      <a:accent1>
        <a:srgbClr val="41B7D0"/>
      </a:accent1>
      <a:accent2>
        <a:srgbClr val="3FACD0"/>
      </a:accent2>
      <a:accent3>
        <a:srgbClr val="3DA1D2"/>
      </a:accent3>
      <a:accent4>
        <a:srgbClr val="3B96D3"/>
      </a:accent4>
      <a:accent5>
        <a:srgbClr val="398BD5"/>
      </a:accent5>
      <a:accent6>
        <a:srgbClr val="3780D7"/>
      </a:accent6>
      <a:hlink>
        <a:srgbClr val="5B9BD5"/>
      </a:hlink>
      <a:folHlink>
        <a:srgbClr val="70AD4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>
          <a:gsLst>
            <a:gs pos="0">
              <a:schemeClr val="accent1"/>
            </a:gs>
            <a:gs pos="100000">
              <a:schemeClr val="accent2"/>
            </a:gs>
          </a:gsLst>
          <a:lin ang="2700000" scaled="0"/>
        </a:gradFill>
        <a:ln>
          <a:noFill/>
        </a:ln>
      </a:spPr>
      <a:bodyPr lIns="0" tIns="0" rIns="0" bIns="0"/>
      <a:lstStyle>
        <a:defPPr>
          <a:defRPr/>
        </a:defPPr>
      </a:lstStyle>
    </a:spDef>
    <a:lnDef>
      <a:spPr>
        <a:ln w="25400"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7488</TotalTime>
  <Words>246</Words>
  <Application>Microsoft Office PowerPoint</Application>
  <PresentationFormat>Custom</PresentationFormat>
  <Paragraphs>55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The Cloud Made Simple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Telesha Gibbs</cp:lastModifiedBy>
  <cp:revision>313</cp:revision>
  <cp:lastPrinted>2017-09-29T17:23:00Z</cp:lastPrinted>
  <dcterms:created xsi:type="dcterms:W3CDTF">2016-09-29T04:17:56Z</dcterms:created>
  <dcterms:modified xsi:type="dcterms:W3CDTF">2017-10-02T14:26:08Z</dcterms:modified>
</cp:coreProperties>
</file>